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599" r:id="rId7"/>
    <p:sldId id="600" r:id="rId8"/>
    <p:sldId id="601" r:id="rId9"/>
    <p:sldId id="602" r:id="rId10"/>
    <p:sldId id="603" r:id="rId11"/>
    <p:sldId id="261" r:id="rId1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4D4D4D"/>
    <a:srgbClr val="E6001E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67D6F-12EC-4466-8069-0005464D10DD}" v="15" dt="2024-01-24T13:42:49.002"/>
    <p1510:client id="{F2B02FAD-76AD-11B8-071C-CF42E37BA8B9}" v="8" dt="2024-01-25T12:25:09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56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73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83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32ABF-F0ED-F177-E2A2-CB481529D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3C78BE-58E4-FC75-D5C5-8DF78ADDF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A30316B-514A-C564-E1D8-92E85E5A1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E6196E-1004-8AAE-1B8B-00EEF9EAC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42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86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704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84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hyperlink" Target="https://space.icuk.cz/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5.jpeg"/><Relationship Id="rId10" Type="http://schemas.openxmlformats.org/officeDocument/2006/relationships/hyperlink" Target="https://www.bridge714.cz/cs/cowork.html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7.jpeg"/><Relationship Id="rId10" Type="http://schemas.openxmlformats.org/officeDocument/2006/relationships/hyperlink" Target="https://www.kclovos.cz/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9.png"/><Relationship Id="rId10" Type="http://schemas.openxmlformats.org/officeDocument/2006/relationships/hyperlink" Target="https://litohub.cz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openxmlformats.org/officeDocument/2006/relationships/hyperlink" Target="https://www.galerier.cz/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tourism.cz/cs-CZ/B2B/B2B/Czech-Convention-Burea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2805778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5" y="3522172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Arial"/>
                <a:cs typeface="Arial"/>
              </a:rPr>
              <a:t>Co-</a:t>
            </a:r>
            <a:r>
              <a:rPr lang="cs-CZ" dirty="0" err="1">
                <a:latin typeface="Arial"/>
                <a:cs typeface="Arial"/>
              </a:rPr>
              <a:t>workingové</a:t>
            </a:r>
            <a:r>
              <a:rPr lang="cs-CZ" dirty="0">
                <a:latin typeface="Arial"/>
                <a:cs typeface="Arial"/>
              </a:rPr>
              <a:t> objekty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96406D4F-FECE-3C80-507E-B8D1A4E2CF72}"/>
              </a:ext>
            </a:extLst>
          </p:cNvPr>
          <p:cNvSpPr txBox="1">
            <a:spLocks/>
          </p:cNvSpPr>
          <p:nvPr/>
        </p:nvSpPr>
        <p:spPr>
          <a:xfrm>
            <a:off x="395535" y="3881350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4D4D4D"/>
                </a:solidFill>
                <a:latin typeface="Arial"/>
                <a:cs typeface="Arial"/>
              </a:rPr>
              <a:t>Tipy na co-</a:t>
            </a:r>
            <a:r>
              <a:rPr lang="cs-CZ" sz="1400" dirty="0" err="1">
                <a:solidFill>
                  <a:srgbClr val="4D4D4D"/>
                </a:solidFill>
                <a:latin typeface="Arial"/>
                <a:cs typeface="Arial"/>
              </a:rPr>
              <a:t>workingové</a:t>
            </a:r>
            <a:r>
              <a:rPr lang="cs-CZ" sz="1400" dirty="0">
                <a:solidFill>
                  <a:srgbClr val="4D4D4D"/>
                </a:solidFill>
                <a:latin typeface="Arial"/>
                <a:cs typeface="Arial"/>
              </a:rPr>
              <a:t> objekty v každém regionu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Co-</a:t>
            </a:r>
            <a:r>
              <a:rPr lang="cs-CZ" dirty="0" err="1">
                <a:latin typeface="Arial"/>
                <a:cs typeface="Arial"/>
              </a:rPr>
              <a:t>workingové</a:t>
            </a:r>
            <a:r>
              <a:rPr lang="cs-CZ" dirty="0">
                <a:latin typeface="Arial"/>
                <a:cs typeface="Arial"/>
              </a:rPr>
              <a:t> objekty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ICUK - </a:t>
            </a:r>
            <a:r>
              <a:rPr lang="pl-PL" dirty="0" err="1">
                <a:latin typeface="Arial"/>
                <a:cs typeface="Arial"/>
              </a:rPr>
              <a:t>Inovační</a:t>
            </a:r>
            <a:r>
              <a:rPr lang="pl-PL" dirty="0">
                <a:latin typeface="Arial"/>
                <a:cs typeface="Arial"/>
              </a:rPr>
              <a:t> centrum </a:t>
            </a:r>
            <a:r>
              <a:rPr lang="pl-PL" dirty="0" err="1">
                <a:latin typeface="Arial"/>
                <a:cs typeface="Arial"/>
              </a:rPr>
              <a:t>Ústeckého</a:t>
            </a:r>
            <a:r>
              <a:rPr lang="pl-PL" dirty="0">
                <a:latin typeface="Arial"/>
                <a:cs typeface="Arial"/>
              </a:rPr>
              <a:t> kraje</a:t>
            </a:r>
            <a:endParaRPr lang="cs-CZ" dirty="0">
              <a:latin typeface="Arial"/>
              <a:cs typeface="Arial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/>
              <a:t>Coworkingové prostory přímo v centru krajského města Ústí nad Labem patří mezi moderní a plně vybavená místa pro všechny typy akcí. Součástí jsou i prostory pro studenty či začínající podnikatele.</a:t>
            </a:r>
          </a:p>
          <a:p>
            <a:pPr algn="just"/>
            <a:endParaRPr lang="cs-CZ" sz="1000" b="1" dirty="0"/>
          </a:p>
          <a:p>
            <a:pPr algn="just"/>
            <a:r>
              <a:rPr lang="cs-CZ" sz="900" dirty="0"/>
              <a:t>Centrum je kombinací několika variant </a:t>
            </a:r>
            <a:r>
              <a:rPr lang="cs-CZ" sz="900" dirty="0" err="1"/>
              <a:t>workingových</a:t>
            </a:r>
            <a:r>
              <a:rPr lang="cs-CZ" sz="900" dirty="0"/>
              <a:t> zón, špičkové techniky a kvalitního zázemí.</a:t>
            </a:r>
          </a:p>
          <a:p>
            <a:pPr algn="just"/>
            <a:r>
              <a:rPr lang="cs-CZ" sz="900" dirty="0"/>
              <a:t>EVENT SPACE - prostor promyšlený do posledního detailu pojme až 150 účastníků, má networkingovou a cateringovou zónou a přiléhají k němu další školicí místnosti pro minimálně 20 osob.</a:t>
            </a:r>
          </a:p>
          <a:p>
            <a:pPr algn="just"/>
            <a:r>
              <a:rPr lang="cs-CZ" sz="900" dirty="0"/>
              <a:t>WORK SPACE je naopak hravý multifunkční prostor pro menší akce s kapacitou 35 osob a kuchyňkou. Pro začínající podnikatele, technologické firmy a startupy nabízí Inovační centrum speciální službu - možnost zřídit si zde své virtuální sídlo.</a:t>
            </a:r>
          </a:p>
          <a:p>
            <a:pPr algn="just"/>
            <a:r>
              <a:rPr lang="cs-CZ" sz="900" dirty="0"/>
              <a:t>Pokud máte chuť na vynikající kávu, můžete si ji objednat přímo od pracovního stolu. Součástí centra je SPACE CAFÉ &amp; BAR. K zapůjčení je zde i humanoidní robot, zajištění cateringu, hostesek a techniky.</a:t>
            </a:r>
          </a:p>
          <a:p>
            <a:pPr algn="just"/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 dirty="0"/>
              <a:t>Více </a:t>
            </a:r>
            <a:r>
              <a:rPr lang="cs-CZ" sz="1500" b="1" dirty="0" err="1"/>
              <a:t>info</a:t>
            </a:r>
            <a:r>
              <a:rPr lang="cs-CZ" sz="1500" b="1" dirty="0"/>
              <a:t>: 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 dirty="0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7" r="1034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Ústí</a:t>
                  </a:r>
                  <a:r>
                    <a:rPr lang="pl-PL" sz="700" b="1" dirty="0">
                      <a:latin typeface="Arial"/>
                      <a:cs typeface="Arial"/>
                    </a:rPr>
                    <a:t> nad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Labem</a:t>
                  </a:r>
                  <a:r>
                    <a:rPr lang="pl-PL" sz="700" b="1" dirty="0">
                      <a:latin typeface="Arial"/>
                      <a:cs typeface="Arial"/>
                    </a:rPr>
                    <a:t> - centrum</a:t>
                  </a:r>
                  <a:endParaRPr lang="cs-CZ" sz="700" b="1" dirty="0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www.space.icuk.cz</a:t>
                  </a:r>
                  <a:endParaRPr lang="cs-CZ" sz="700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Event </a:t>
                </a:r>
                <a:r>
                  <a:rPr lang="cs-CZ" sz="700" b="1" dirty="0" err="1">
                    <a:latin typeface="Arial"/>
                    <a:cs typeface="Arial"/>
                  </a:rPr>
                  <a:t>Space</a:t>
                </a:r>
                <a:r>
                  <a:rPr lang="cs-CZ" sz="700" b="1" dirty="0">
                    <a:latin typeface="Arial"/>
                    <a:cs typeface="Arial"/>
                  </a:rPr>
                  <a:t> – 150 osob, </a:t>
                </a:r>
                <a:r>
                  <a:rPr lang="cs-CZ" sz="700" b="1" dirty="0" err="1">
                    <a:latin typeface="Arial"/>
                    <a:cs typeface="Arial"/>
                  </a:rPr>
                  <a:t>Work</a:t>
                </a:r>
                <a:r>
                  <a:rPr lang="cs-CZ" sz="700" b="1" dirty="0">
                    <a:latin typeface="Arial"/>
                    <a:cs typeface="Arial"/>
                  </a:rPr>
                  <a:t> </a:t>
                </a:r>
                <a:r>
                  <a:rPr lang="cs-CZ" sz="700" b="1" dirty="0" err="1">
                    <a:latin typeface="Arial"/>
                    <a:cs typeface="Arial"/>
                  </a:rPr>
                  <a:t>Space</a:t>
                </a:r>
                <a:r>
                  <a:rPr lang="cs-CZ" sz="700" b="1" dirty="0">
                    <a:latin typeface="Arial"/>
                    <a:cs typeface="Arial"/>
                  </a:rPr>
                  <a:t> – 35 osob, školicí místnosti 4x pro 6–20 osob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800" b="1" dirty="0"/>
                <a:t>profesionální technika (Wi-Fi, projektor, ozvučení, LCD panely v prostoru, mikrofony)</a:t>
              </a:r>
              <a:endParaRPr lang="en-US" sz="800" b="1" dirty="0"/>
            </a:p>
            <a:p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806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018AE-22C0-4F2F-FD2C-4878C9AF9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7CC61-1FC9-2707-3D89-F5A78187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126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Bridge MOST </a:t>
            </a:r>
            <a:r>
              <a:rPr lang="pl-PL" dirty="0" err="1">
                <a:latin typeface="Arial"/>
                <a:cs typeface="Arial"/>
              </a:rPr>
              <a:t>spojuje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nápady</a:t>
            </a:r>
            <a:r>
              <a:rPr lang="pl-PL" dirty="0">
                <a:latin typeface="Arial"/>
                <a:cs typeface="Arial"/>
              </a:rPr>
              <a:t> a </a:t>
            </a:r>
            <a:r>
              <a:rPr lang="pl-PL" dirty="0" err="1">
                <a:latin typeface="Arial"/>
                <a:cs typeface="Arial"/>
              </a:rPr>
              <a:t>osobnosti</a:t>
            </a:r>
            <a:endParaRPr lang="pl-PL" dirty="0">
              <a:latin typeface="Arial"/>
              <a:cs typeface="Arial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D18EB1-111D-4286-C31E-9E705D12E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803010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Mostecký </a:t>
            </a:r>
            <a:r>
              <a:rPr lang="cs-CZ" sz="1000" b="1" dirty="0" err="1">
                <a:latin typeface="Arial"/>
                <a:cs typeface="Arial"/>
              </a:rPr>
              <a:t>Bridge</a:t>
            </a:r>
            <a:r>
              <a:rPr lang="cs-CZ" sz="1000" b="1" dirty="0">
                <a:latin typeface="Arial"/>
                <a:cs typeface="Arial"/>
              </a:rPr>
              <a:t> je místo s ucelenou nabídkou služeb pro jednotlivce i firmy z nejrůznějších oblastí. Můžete se tu technicky vzdělávat, sdílet pracovní prostory, pořádat workshopy a dopřát si i lahodnou kávu nebo víno.</a:t>
            </a:r>
            <a:endParaRPr lang="cs-CZ" sz="1000" dirty="0">
              <a:latin typeface="Arial"/>
              <a:cs typeface="Arial"/>
            </a:endParaRPr>
          </a:p>
          <a:p>
            <a:endParaRPr lang="cs-CZ" sz="1000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Je jedno, jak jste velcí a co máte za sebou, </a:t>
            </a:r>
            <a:r>
              <a:rPr lang="cs-CZ" sz="900" dirty="0" err="1">
                <a:latin typeface="Arial"/>
                <a:cs typeface="Arial"/>
              </a:rPr>
              <a:t>Bridge</a:t>
            </a:r>
            <a:r>
              <a:rPr lang="cs-CZ" sz="900" dirty="0">
                <a:latin typeface="Arial"/>
                <a:cs typeface="Arial"/>
              </a:rPr>
              <a:t> nabízí moderní kancelářské prostory se špičkovým technologickým vybavením, pohodlím a komunitou lidí, kteří to mají úplně stejně. Kanceláře splňují i podmínky pro náročné klienty. K dispozici je kuchyňka, toalety, sprchy. Celý objekt je klimatizován a opatřen kamerovým systémem.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Najdete tu pracovat freelancera, osoby ze start-upu nebo podnikavé maminky, které mohou využít dětský koutek. Pracovat zde můžete od brzkých ranních hodin až do večera. Centrum nabízí řadu přednášek, workshopů a mimoškolního vzdělávání. Zajistí vám catering, videozáznam a služby fotografa.</a:t>
            </a:r>
            <a:endParaRPr lang="en-US" sz="900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Součástí objektu je kavárna.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5C22AEB0-1345-DAB3-915B-5032E03FC75F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 dirty="0"/>
              <a:t>Více </a:t>
            </a:r>
            <a:r>
              <a:rPr lang="cs-CZ" sz="1500" b="1" dirty="0" err="1"/>
              <a:t>info</a:t>
            </a:r>
            <a:r>
              <a:rPr lang="cs-CZ" sz="1500" b="1" dirty="0"/>
              <a:t>: 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 dirty="0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FF5EC572-75F6-3916-D254-E4A9AD2348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r="12805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F0E2C92D-6C1D-039D-C599-7D4E370D27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r="1032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75889309-1325-3679-D475-731E19EB4E26}"/>
              </a:ext>
            </a:extLst>
          </p:cNvPr>
          <p:cNvGrpSpPr/>
          <p:nvPr/>
        </p:nvGrpSpPr>
        <p:grpSpPr>
          <a:xfrm>
            <a:off x="607212" y="3215593"/>
            <a:ext cx="5128575" cy="919081"/>
            <a:chOff x="607212" y="3215593"/>
            <a:chExt cx="5128575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564F252-D34F-D8FF-D28D-75B161CE1643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4F728529-B2BB-6FC0-6A8F-7E118186850C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78ACA36-E864-40BA-6EBD-26A66237388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3F58A804-8297-7F4B-469A-798296C699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702FE50D-7290-CFE5-63BE-AEA0E3876149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24BEB244-DE8B-A79B-E212-98976DF8D46A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D4879A92-6A5E-BAFA-5A9A-EDCAFB53378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FAD646C3-2A14-89D6-9624-F3283D9D86D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Most</a:t>
                  </a:r>
                  <a:endParaRPr lang="cs-CZ" sz="700" b="1" dirty="0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E975FD7-CF53-46CC-9BBF-E3F957DDB1F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www.bridge714.cz</a:t>
                  </a:r>
                  <a:endParaRPr lang="pl-PL" sz="700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97C754AF-5D60-2F5D-5ED6-51A1245DC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47638EA7-E616-3B51-650F-96C16F0996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aula – 100 osob, školicí místnost - 35 osob, zasedací místnost - 10 osob, kavárna - 20 +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A5267A49-9827-B2F8-AA3C-664DEA8E4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29066C67-2826-2623-04AF-A0BF2AEA4486}"/>
                </a:ext>
              </a:extLst>
            </p:cNvPr>
            <p:cNvSpPr txBox="1">
              <a:spLocks/>
            </p:cNvSpPr>
            <p:nvPr/>
          </p:nvSpPr>
          <p:spPr>
            <a:xfrm>
              <a:off x="794547" y="3477954"/>
              <a:ext cx="4941240" cy="17148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kompletní technické vybavení (</a:t>
              </a:r>
              <a:r>
                <a:rPr lang="cs-CZ" sz="700" b="1" dirty="0" err="1">
                  <a:latin typeface="Arial"/>
                  <a:cs typeface="Arial"/>
                </a:rPr>
                <a:t>flipchart</a:t>
              </a:r>
              <a:r>
                <a:rPr lang="cs-CZ" sz="700" b="1" dirty="0">
                  <a:latin typeface="Arial"/>
                  <a:cs typeface="Arial"/>
                </a:rPr>
                <a:t>, dataprojektor, LCD televizor, kamera, reproduktor, mikrofon, notebook)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25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LOVO </a:t>
            </a:r>
            <a:r>
              <a:rPr lang="pl-PL" dirty="0" err="1">
                <a:latin typeface="Arial"/>
                <a:cs typeface="Arial"/>
              </a:rPr>
              <a:t>StartUp</a:t>
            </a:r>
            <a:r>
              <a:rPr lang="pl-PL" dirty="0">
                <a:latin typeface="Arial"/>
                <a:cs typeface="Arial"/>
              </a:rPr>
              <a:t> pod </a:t>
            </a:r>
            <a:r>
              <a:rPr lang="pl-PL" dirty="0" err="1">
                <a:latin typeface="Arial"/>
                <a:cs typeface="Arial"/>
              </a:rPr>
              <a:t>Lovošem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Multifunkční kulturní dům </a:t>
            </a:r>
            <a:r>
              <a:rPr lang="cs-CZ" sz="1000" b="1" dirty="0" err="1">
                <a:latin typeface="Arial"/>
                <a:cs typeface="Arial"/>
              </a:rPr>
              <a:t>Lovoš</a:t>
            </a:r>
            <a:r>
              <a:rPr lang="cs-CZ" sz="1000" b="1" dirty="0">
                <a:latin typeface="Arial"/>
                <a:cs typeface="Arial"/>
              </a:rPr>
              <a:t> v Lovosicích je centrem pro všechny, kteří hledají místo pulsující životem. Ve společném prostoru – </a:t>
            </a:r>
            <a:r>
              <a:rPr lang="cs-CZ" sz="1000" b="1" dirty="0" err="1">
                <a:latin typeface="Arial"/>
                <a:cs typeface="Arial"/>
              </a:rPr>
              <a:t>Lovo</a:t>
            </a:r>
            <a:r>
              <a:rPr lang="cs-CZ" sz="1000" b="1" dirty="0">
                <a:latin typeface="Arial"/>
                <a:cs typeface="Arial"/>
              </a:rPr>
              <a:t> startup si své místo najdou i začínající podnikatelé, freelanceři a ti, kterým se již omrzel </a:t>
            </a:r>
            <a:r>
              <a:rPr lang="cs-CZ" sz="1000" b="1" dirty="0" err="1">
                <a:latin typeface="Arial"/>
                <a:cs typeface="Arial"/>
              </a:rPr>
              <a:t>home</a:t>
            </a:r>
            <a:r>
              <a:rPr lang="cs-CZ" sz="1000" b="1" dirty="0">
                <a:latin typeface="Arial"/>
                <a:cs typeface="Arial"/>
              </a:rPr>
              <a:t> office.</a:t>
            </a:r>
            <a:endParaRPr lang="cs-CZ" sz="1000" dirty="0"/>
          </a:p>
          <a:p>
            <a:pPr algn="just"/>
            <a:endParaRPr lang="cs-CZ" sz="900" dirty="0"/>
          </a:p>
          <a:p>
            <a:pPr algn="just"/>
            <a:r>
              <a:rPr lang="cs-CZ" sz="900" dirty="0">
                <a:latin typeface="Arial"/>
                <a:cs typeface="Arial"/>
              </a:rPr>
              <a:t>Jedním z hlavních cílů </a:t>
            </a:r>
            <a:r>
              <a:rPr lang="cs-CZ" sz="900" dirty="0" err="1">
                <a:latin typeface="Arial"/>
                <a:cs typeface="Arial"/>
              </a:rPr>
              <a:t>Lovo</a:t>
            </a:r>
            <a:r>
              <a:rPr lang="cs-CZ" sz="900" dirty="0">
                <a:latin typeface="Arial"/>
                <a:cs typeface="Arial"/>
              </a:rPr>
              <a:t> Startupu je podpora kreativity a propojování jednotlivých oborů v jeden celek. Coworkingovým prostorem tu není pouze sdílená kancelář, ale celé Centrum kultury LOVOŠ, včetně </a:t>
            </a:r>
            <a:r>
              <a:rPr lang="cs-CZ" sz="900" dirty="0" err="1">
                <a:latin typeface="Arial"/>
                <a:cs typeface="Arial"/>
              </a:rPr>
              <a:t>Lovo</a:t>
            </a:r>
            <a:r>
              <a:rPr lang="cs-CZ" sz="900" dirty="0">
                <a:latin typeface="Arial"/>
                <a:cs typeface="Arial"/>
              </a:rPr>
              <a:t> Café, přilehlých salónků, sálu a kluboven. Pro společná setkání, workshopy, prezentace i větší konference si můžete pronajmout jednotlivé prostory nebo celé centrum. </a:t>
            </a:r>
            <a:endParaRPr lang="cs-CZ" sz="900" dirty="0"/>
          </a:p>
          <a:p>
            <a:pPr algn="just"/>
            <a:r>
              <a:rPr lang="cs-CZ" sz="900" dirty="0">
                <a:latin typeface="Arial"/>
                <a:cs typeface="Arial"/>
              </a:rPr>
              <a:t>A myslí tu i na hudebníky a </a:t>
            </a:r>
            <a:r>
              <a:rPr lang="cs-CZ" sz="900" dirty="0" err="1">
                <a:latin typeface="Arial"/>
                <a:cs typeface="Arial"/>
              </a:rPr>
              <a:t>kávomilce</a:t>
            </a:r>
            <a:r>
              <a:rPr lang="cs-CZ" sz="900" dirty="0">
                <a:latin typeface="Arial"/>
                <a:cs typeface="Arial"/>
              </a:rPr>
              <a:t>! K pronájmu je v nabídce také zkušebna pro kapely a jednotlivce, v kavárně vaří luxusní kávu a připravují občerstvení z regionálních surovin.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 dirty="0"/>
              <a:t>Více </a:t>
            </a:r>
            <a:r>
              <a:rPr lang="cs-CZ" sz="1500" b="1" dirty="0" err="1"/>
              <a:t>info</a:t>
            </a:r>
            <a:r>
              <a:rPr lang="cs-CZ" sz="1500" b="1" dirty="0"/>
              <a:t>: 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 dirty="0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" b="3410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r="1032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09535"/>
            <a:ext cx="5062870" cy="925139"/>
            <a:chOff x="607212" y="3209535"/>
            <a:chExt cx="5062870" cy="92513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09535"/>
              <a:ext cx="5062870" cy="925139"/>
              <a:chOff x="607212" y="3209535"/>
              <a:chExt cx="5062870" cy="925139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Lovosice</a:t>
                  </a:r>
                  <a:endParaRPr lang="cs-CZ" sz="700" b="1" dirty="0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www.kclovos.cz</a:t>
                  </a:r>
                  <a:endParaRPr lang="en-US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09535"/>
                <a:ext cx="4855515" cy="28976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knihovní sál - 70 osob, LOVO divadlo – 200 - 250 osob, LOVO Café - 50 osob + salonek 6 osob, CO-WORK – 8 osob, START-UP – 10 osob</a:t>
                </a:r>
                <a:endParaRPr lang="cs-CZ" sz="700" dirty="0">
                  <a:latin typeface="Arial"/>
                  <a:cs typeface="Arial"/>
                </a:endParaRP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kompletní technické vybavení, mobilní pódium, výstavní panely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072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55396"/>
            <a:ext cx="5765411" cy="437151"/>
          </a:xfrm>
        </p:spPr>
        <p:txBody>
          <a:bodyPr>
            <a:noAutofit/>
          </a:bodyPr>
          <a:lstStyle/>
          <a:p>
            <a:r>
              <a:rPr lang="pl-PL" sz="2000" dirty="0" err="1">
                <a:latin typeface="Arial"/>
                <a:cs typeface="Arial"/>
              </a:rPr>
              <a:t>LitoHUB</a:t>
            </a:r>
            <a:r>
              <a:rPr lang="pl-PL" sz="2000" dirty="0">
                <a:latin typeface="Arial"/>
                <a:cs typeface="Arial"/>
              </a:rPr>
              <a:t> – </a:t>
            </a:r>
            <a:r>
              <a:rPr lang="pl-PL" sz="2000" dirty="0" err="1">
                <a:latin typeface="Arial"/>
                <a:cs typeface="Arial"/>
              </a:rPr>
              <a:t>prostor</a:t>
            </a:r>
            <a:r>
              <a:rPr lang="pl-PL" sz="2000" dirty="0">
                <a:latin typeface="Arial"/>
                <a:cs typeface="Arial"/>
              </a:rPr>
              <a:t> pro </a:t>
            </a:r>
            <a:r>
              <a:rPr lang="pl-PL" sz="2000" dirty="0" err="1">
                <a:latin typeface="Arial"/>
                <a:cs typeface="Arial"/>
              </a:rPr>
              <a:t>práci</a:t>
            </a:r>
            <a:r>
              <a:rPr lang="pl-PL" sz="2000" dirty="0">
                <a:latin typeface="Arial"/>
                <a:cs typeface="Arial"/>
              </a:rPr>
              <a:t> a </a:t>
            </a:r>
            <a:r>
              <a:rPr lang="pl-PL" sz="2000" dirty="0" err="1">
                <a:latin typeface="Arial"/>
                <a:cs typeface="Arial"/>
              </a:rPr>
              <a:t>osobní</a:t>
            </a:r>
            <a:r>
              <a:rPr lang="pl-PL" sz="2000" dirty="0">
                <a:latin typeface="Arial"/>
                <a:cs typeface="Arial"/>
              </a:rPr>
              <a:t> </a:t>
            </a:r>
            <a:r>
              <a:rPr lang="pl-PL" sz="2000" dirty="0" err="1">
                <a:latin typeface="Arial"/>
                <a:cs typeface="Arial"/>
              </a:rPr>
              <a:t>rozvoj</a:t>
            </a:r>
            <a:endParaRPr lang="pl-PL" sz="2000" dirty="0">
              <a:latin typeface="Arial"/>
              <a:cs typeface="Arial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Přes den pracuješ a navazuješ nové kontakty, když odzvoní, rozbalíš podložku a cvičíš. Tak to funguje v litoměřickém </a:t>
            </a:r>
            <a:r>
              <a:rPr lang="cs-CZ" sz="1000" b="1" dirty="0" err="1">
                <a:latin typeface="Arial"/>
                <a:cs typeface="Arial"/>
              </a:rPr>
              <a:t>LitoHUBu</a:t>
            </a:r>
            <a:r>
              <a:rPr lang="cs-CZ" sz="1000" b="1" dirty="0">
                <a:latin typeface="Arial"/>
                <a:cs typeface="Arial"/>
              </a:rPr>
              <a:t>, prostoru pro kreativce, podnikatele, freelancery a všechny, kteří pečují o svůj </a:t>
            </a:r>
            <a:r>
              <a:rPr lang="cs-CZ" sz="1000" b="1" dirty="0" err="1">
                <a:latin typeface="Arial"/>
                <a:cs typeface="Arial"/>
              </a:rPr>
              <a:t>work&amp;life</a:t>
            </a:r>
            <a:r>
              <a:rPr lang="cs-CZ" sz="1000" b="1" dirty="0">
                <a:latin typeface="Arial"/>
                <a:cs typeface="Arial"/>
              </a:rPr>
              <a:t> balanc. </a:t>
            </a:r>
          </a:p>
          <a:p>
            <a:pPr algn="just"/>
            <a:endParaRPr lang="cs-CZ" sz="900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Nezáleží na oboru, prostor pro práci tu najdou všichni. OPEN SPACE nabízí sdílené kancelářské prostory v neformální prostředí, vysokorychlostním připojením a odpočinkovou zónou. Odpoledne a k večeru se prostor promění na jógový sál, kde můžete posílit tělo i mysl. Díky variabilitě je prostor využíván i pro tematické jednodenní či víkendové workshopy.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Druhý multifunkční prostor FOKUS je naopak komornější a určen pro osobnější akce -  schůzky, porady, terapie, školení nebo konferenční hovory. 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Objednat si můžete kávu z místní pražírny nebo domácí catering.</a:t>
            </a:r>
            <a:endParaRPr lang="cs-CZ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 dirty="0"/>
              <a:t>Více </a:t>
            </a:r>
            <a:r>
              <a:rPr lang="cs-CZ" sz="1500" b="1" dirty="0" err="1"/>
              <a:t>info</a:t>
            </a:r>
            <a:r>
              <a:rPr lang="cs-CZ" sz="1500" b="1" dirty="0"/>
              <a:t>: 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 dirty="0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r="10318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r="10318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Litoměřice</a:t>
                  </a:r>
                  <a:endParaRPr lang="cs-CZ" sz="700" b="1" dirty="0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www.litohub.cz</a:t>
                  </a:r>
                  <a:endParaRPr lang="cs-CZ" sz="700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Open </a:t>
                </a:r>
                <a:r>
                  <a:rPr lang="cs-CZ" sz="700" b="1" dirty="0" err="1">
                    <a:latin typeface="Arial"/>
                    <a:cs typeface="Arial"/>
                  </a:rPr>
                  <a:t>space</a:t>
                </a:r>
                <a:r>
                  <a:rPr lang="cs-CZ" sz="700" b="1" dirty="0">
                    <a:latin typeface="Arial"/>
                    <a:cs typeface="Arial"/>
                  </a:rPr>
                  <a:t> – 40 osob, Fokus – 8 osob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2200" b="1" dirty="0" err="1">
                  <a:latin typeface="Arial"/>
                  <a:cs typeface="Arial"/>
                </a:rPr>
                <a:t>flipchart</a:t>
              </a:r>
              <a:r>
                <a:rPr lang="cs-CZ" sz="2200" b="1" dirty="0">
                  <a:latin typeface="Arial"/>
                  <a:cs typeface="Arial"/>
                </a:rPr>
                <a:t>, </a:t>
              </a:r>
              <a:r>
                <a:rPr lang="cs-CZ" sz="2200" b="1" dirty="0" err="1">
                  <a:latin typeface="Arial"/>
                  <a:cs typeface="Arial"/>
                </a:rPr>
                <a:t>whiteboard</a:t>
              </a:r>
              <a:r>
                <a:rPr lang="cs-CZ" sz="2200" b="1" dirty="0">
                  <a:latin typeface="Arial"/>
                  <a:cs typeface="Arial"/>
                </a:rPr>
                <a:t>, projektor, Wi-Fi internet</a:t>
              </a:r>
              <a:endParaRPr lang="cs-CZ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7630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Galeriér - nechte tvořit fantazii</a:t>
            </a:r>
            <a:endParaRPr lang="cs-CZ" dirty="0" err="1">
              <a:latin typeface="Arial"/>
              <a:cs typeface="Arial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Umění spojuje a proto vznikl v Kyškovicích u Roudnice nad Labem azyl pro milovníky umění. Ve staré sušárně chmele najdete unikátní prostor, který můžete využít pro kreativní tvorbu, výstavu, workshopy, setkání či vernisáže.</a:t>
            </a:r>
          </a:p>
          <a:p>
            <a:pPr algn="just"/>
            <a:endParaRPr lang="cs-CZ" sz="1000" b="1" dirty="0"/>
          </a:p>
          <a:p>
            <a:pPr algn="just"/>
            <a:r>
              <a:rPr lang="cs-CZ" sz="900" dirty="0" err="1">
                <a:latin typeface="Arial"/>
                <a:cs typeface="Arial"/>
              </a:rPr>
              <a:t>Galeriér</a:t>
            </a:r>
            <a:r>
              <a:rPr lang="cs-CZ" sz="900" dirty="0">
                <a:latin typeface="Arial"/>
                <a:cs typeface="Arial"/>
              </a:rPr>
              <a:t> je umělecký ateliér s výstavní galerií a zázemím nejen pro umělce, ale i studenty, začínající tvůrce nebo podnikatele s kreativní duší. Prostor nabízí plně vybavený kout pro vaši tvorbu, možnost přespání v penzionu i občerstvení.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Samotná poloha </a:t>
            </a:r>
            <a:r>
              <a:rPr lang="cs-CZ" sz="900" dirty="0" err="1">
                <a:latin typeface="Arial"/>
                <a:cs typeface="Arial"/>
              </a:rPr>
              <a:t>Galeriéru</a:t>
            </a:r>
            <a:r>
              <a:rPr lang="cs-CZ" sz="900" dirty="0">
                <a:latin typeface="Arial"/>
                <a:cs typeface="Arial"/>
              </a:rPr>
              <a:t> je velmi inspirativní, protože je součástí areálu rodinné farmy, v přírodě u řeky Labe nedaleko malebné Roudnice nad Labem.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Součástí objektu je také obchůdek s farmářskými a uměleckými předměty, kuchyňka a sociální zařízení.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 dirty="0"/>
              <a:t>Více </a:t>
            </a:r>
            <a:r>
              <a:rPr lang="cs-CZ" sz="1500" b="1" dirty="0" err="1"/>
              <a:t>info</a:t>
            </a:r>
            <a:r>
              <a:rPr lang="cs-CZ" sz="1500" b="1" dirty="0"/>
              <a:t>: 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 dirty="0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7" r="1036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r="10370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Kyškovice</a:t>
                  </a:r>
                  <a:r>
                    <a:rPr lang="pl-PL" sz="700" b="1" dirty="0">
                      <a:latin typeface="Arial"/>
                      <a:cs typeface="Arial"/>
                    </a:rPr>
                    <a:t> u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Roudnice</a:t>
                  </a:r>
                  <a:r>
                    <a:rPr lang="pl-PL" sz="700" b="1" dirty="0">
                      <a:latin typeface="Arial"/>
                      <a:cs typeface="Arial"/>
                    </a:rPr>
                    <a:t> nad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Labem</a:t>
                  </a:r>
                  <a:endParaRPr lang="cs-CZ" sz="700" b="1" dirty="0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www.galerier.cz</a:t>
                  </a:r>
                  <a:endParaRPr lang="cs-CZ" sz="700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ateliér - 15 osob, výstavní prostory – 165 m</a:t>
                </a:r>
                <a:r>
                  <a:rPr lang="cs-CZ" sz="700" b="1" baseline="30000" dirty="0">
                    <a:latin typeface="Arial"/>
                    <a:cs typeface="Arial"/>
                  </a:rPr>
                  <a:t>2</a:t>
                </a:r>
                <a:r>
                  <a:rPr lang="cs-CZ" sz="700" b="1" dirty="0">
                    <a:latin typeface="Arial"/>
                    <a:cs typeface="Arial"/>
                  </a:rPr>
                  <a:t> a 94 m</a:t>
                </a:r>
                <a:r>
                  <a:rPr lang="cs-CZ" sz="700" b="1" baseline="30000" dirty="0">
                    <a:latin typeface="Arial"/>
                    <a:cs typeface="Arial"/>
                  </a:rPr>
                  <a:t>2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Wi-Fi, pracovní stoly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3551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00" y="3178484"/>
            <a:ext cx="7988424" cy="475213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/>
                <a:cs typeface="Arial"/>
              </a:rPr>
              <a:t>Příští měsíc se můžete těšit na tipy na teambuildingové aktivity!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653697"/>
            <a:ext cx="7992888" cy="3591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Czech </a:t>
            </a:r>
            <a:r>
              <a:rPr lang="cs-CZ" dirty="0" err="1"/>
              <a:t>Convention</a:t>
            </a:r>
            <a:r>
              <a:rPr lang="cs-CZ" dirty="0"/>
              <a:t> </a:t>
            </a:r>
            <a:r>
              <a:rPr lang="cs-CZ" dirty="0" err="1"/>
              <a:t>Bureau</a:t>
            </a:r>
            <a:endParaRPr lang="cs-CZ" dirty="0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F77DD12-A7F1-03CD-2E09-322130D1CA0A}"/>
              </a:ext>
            </a:extLst>
          </p:cNvPr>
          <p:cNvSpPr txBox="1">
            <a:spLocks/>
          </p:cNvSpPr>
          <p:nvPr/>
        </p:nvSpPr>
        <p:spPr>
          <a:xfrm>
            <a:off x="395536" y="3949321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E600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www.czechconvention.cz</a:t>
            </a:r>
            <a:endParaRPr lang="cs-CZ" sz="1400" dirty="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B95E5B85C004E9C0330D0CD96F51D" ma:contentTypeVersion="18" ma:contentTypeDescription="Create a new document." ma:contentTypeScope="" ma:versionID="d67e8ab4cd033efd9eaef725ec90d849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d196e4fed093325abde37416fc292d9e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A44EF5-DEB9-4533-AC55-17A5C272B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78E42D-3EC5-421C-B6C7-9665F00ED5A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e7520ec-b2c2-4272-9b5a-8d3155fe98c2"/>
    <ds:schemaRef ds:uri="http://purl.org/dc/terms/"/>
    <ds:schemaRef ds:uri="41e8547d-b765-4052-a0f0-baf955a023ec"/>
    <ds:schemaRef ds:uri="http://www.w3.org/XML/1998/namespace"/>
    <ds:schemaRef ds:uri="http://purl.org/dc/dcmitype/"/>
    <ds:schemaRef ds:uri="ba2d4317-fb4d-4db0-a5c7-47ce91d9e985"/>
    <ds:schemaRef ds:uri="84ef3b81-2e7b-492d-a2f5-5ab6809012f1"/>
  </ds:schemaRefs>
</ds:datastoreItem>
</file>

<file path=customXml/itemProps3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6063</TotalTime>
  <Words>995</Words>
  <Application>Microsoft Office PowerPoint</Application>
  <PresentationFormat>Předvádění na obrazovce (16:9)</PresentationFormat>
  <Paragraphs>69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rozpracovano_NEW_CZT_ppt_template_16ku9_landofstories_19.6.</vt:lpstr>
      <vt:lpstr>Inspirativní měsíčník Czech Convention Bureau</vt:lpstr>
      <vt:lpstr>Ústecký kraj</vt:lpstr>
      <vt:lpstr>ICUK - Inovační centrum Ústeckého kraje</vt:lpstr>
      <vt:lpstr>Bridge MOST spojuje nápady a osobnosti</vt:lpstr>
      <vt:lpstr>LOVO StartUp pod Lovošem</vt:lpstr>
      <vt:lpstr>LitoHUB – prostor pro práci a osobní rozvoj</vt:lpstr>
      <vt:lpstr>Galeriér - nechte tvořit fantazii</vt:lpstr>
      <vt:lpstr>Příští měsíc se můžete těšit na tipy na teambuildingové aktivity!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Co-workingové objekty</dc:title>
  <dc:creator>Papoušková Monika</dc:creator>
  <cp:lastModifiedBy>Kubíčková Radana</cp:lastModifiedBy>
  <cp:revision>13</cp:revision>
  <dcterms:created xsi:type="dcterms:W3CDTF">2023-01-11T08:50:04Z</dcterms:created>
  <dcterms:modified xsi:type="dcterms:W3CDTF">2024-05-03T10:32:56Z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</Properties>
</file>