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657" r:id="rId7"/>
    <p:sldId id="658" r:id="rId8"/>
    <p:sldId id="659" r:id="rId9"/>
    <p:sldId id="660" r:id="rId10"/>
    <p:sldId id="661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B0C1A-9204-4C4C-A970-CE16945EEEA6}" v="1" dt="2025-03-06T16:10:52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56" autoAdjust="0"/>
    <p:restoredTop sz="94249" autoAdjust="0"/>
  </p:normalViewPr>
  <p:slideViewPr>
    <p:cSldViewPr snapToGrid="0">
      <p:cViewPr varScale="1">
        <p:scale>
          <a:sx n="92" d="100"/>
          <a:sy n="92" d="100"/>
        </p:scale>
        <p:origin x="52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3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146E5-482F-EFCD-21C3-58845286B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C11B5E6-5DE1-8B1F-7D83-757E6053E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A665033-D977-E157-33A2-E4BD39F61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ED5FCF-05E9-85D1-62C0-E68515858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97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3A9D-52B8-33B3-C8F5-0BBDB420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0F19616-54CF-9BA6-D693-B3F18A37F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8B15FB5-9E50-6ED0-8506-4907650FB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F99D3A-B3F3-BA5B-C520-4C3339163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94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E6D06-601F-B535-929D-09FC4F7C0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51B1A4-B3AE-C03A-928D-6D3E45102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BEFBAD5-FD4D-86E6-B019-49025FC00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E4691F-7101-E3D3-2FCF-11E794A4C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27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7225F-0B05-90F0-F1F7-7838B97C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C57CCE6-5491-C266-FDB3-70F8FD444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FE4D44-B5DF-C820-684D-6FB6A28E6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BB94FB-60CD-C0BD-65EF-E446FA9B6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82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hyperlink" Target="https://www.pivovar-kocour.cz/cz/ubytovani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5.jpeg"/><Relationship Id="rId10" Type="http://schemas.openxmlformats.org/officeDocument/2006/relationships/hyperlink" Target="https://vagonynahorach.cz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hyperlink" Target="https://www.oblik-resort.com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9.jpeg"/><Relationship Id="rId10" Type="http://schemas.openxmlformats.org/officeDocument/2006/relationships/hyperlink" Target="http://www.pevnost-terezin.cz/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21.jpg"/><Relationship Id="rId10" Type="http://schemas.openxmlformats.org/officeDocument/2006/relationships/hyperlink" Target="https://www.hrad-krupka.cz/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convention.cz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52217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Tipy na netradiční ubytování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81350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4D4D4D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76272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4D4D4D"/>
                </a:solidFill>
                <a:latin typeface="Arial"/>
                <a:cs typeface="Arial"/>
              </a:rPr>
              <a:t>Ubytování ve vagonu, na stromě, pohádkové přespání na hradě a další tipy na netradiční ubytování</a:t>
            </a:r>
          </a:p>
        </p:txBody>
      </p:sp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Tipy na netradiční ubytování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"/>
                <a:cs typeface="Arial"/>
              </a:rPr>
              <a:t>Vagóny v pivovaru Kocour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Spaní v pravém lehátkovém voze, který ale nikam nejede, ve vlastním kupé z dob mládí můžete zažít v Pivovaru Kocour ve Varnsdorfu. Krásné "retro" vás přenese do minulosti.</a:t>
            </a:r>
            <a:endParaRPr lang="cs-CZ" sz="1000" b="1" dirty="0"/>
          </a:p>
          <a:p>
            <a:endParaRPr lang="cs-CZ" sz="900" dirty="0">
              <a:latin typeface="Arial"/>
              <a:cs typeface="Arial"/>
            </a:endParaRPr>
          </a:p>
          <a:p>
            <a:r>
              <a:rPr lang="cs-CZ" sz="900" dirty="0">
                <a:latin typeface="Arial"/>
                <a:cs typeface="Arial"/>
              </a:rPr>
              <a:t>Dva lůžkové stylové vagóny i s nástupiště, s celkovou kapacitou až 60 lůžek nabízejí u Kocoura od jara do podzimu. Spaní je vhodné pro sportovní skupiny, pro cyklisty a turisty nebo jako zážitek v rámci teambuildingu.</a:t>
            </a:r>
          </a:p>
          <a:p>
            <a:r>
              <a:rPr lang="cs-CZ" sz="900" dirty="0">
                <a:latin typeface="Arial"/>
                <a:cs typeface="Arial"/>
              </a:rPr>
              <a:t>V areálu najdete i apartmány, dvoulůžkové pokoje symbolicky pojmenované po místních pivech, ale i prostory pro obytné vozy a stany s přípojkami k elektrice či s dobíjecími stanicemi.</a:t>
            </a:r>
            <a:endParaRPr lang="cs-CZ" sz="1000" dirty="0">
              <a:solidFill>
                <a:srgbClr val="646464"/>
              </a:solidFill>
            </a:endParaRPr>
          </a:p>
          <a:p>
            <a:r>
              <a:rPr lang="cs-CZ" sz="900" dirty="0">
                <a:latin typeface="Arial"/>
                <a:cs typeface="Arial"/>
              </a:rPr>
              <a:t>Pivovar nabízí i rozsáhlý sál s možností využití pro nejrůznější akce.</a:t>
            </a:r>
          </a:p>
          <a:p>
            <a:endParaRPr lang="cs-CZ" sz="900" dirty="0">
              <a:latin typeface="Arial"/>
              <a:cs typeface="Arial"/>
            </a:endParaRPr>
          </a:p>
          <a:p>
            <a:pPr algn="just"/>
            <a:endParaRPr lang="cs-CZ" sz="1000" b="1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err="1">
                      <a:latin typeface="Arial"/>
                      <a:cs typeface="Arial"/>
                    </a:rPr>
                    <a:t>Pivovar</a:t>
                  </a:r>
                  <a:r>
                    <a:rPr lang="pl-PL" sz="700" b="1" dirty="0">
                      <a:latin typeface="Arial"/>
                      <a:cs typeface="Arial"/>
                    </a:rPr>
                    <a:t> </a:t>
                  </a:r>
                  <a:r>
                    <a:rPr lang="pl-PL" sz="700" b="1" err="1">
                      <a:latin typeface="Arial"/>
                      <a:cs typeface="Arial"/>
                    </a:rPr>
                    <a:t>Kocour</a:t>
                  </a:r>
                  <a:r>
                    <a:rPr lang="pl-PL" sz="700" b="1" dirty="0">
                      <a:latin typeface="Arial"/>
                      <a:cs typeface="Arial"/>
                    </a:rPr>
                    <a:t>, </a:t>
                  </a:r>
                  <a:r>
                    <a:rPr lang="pl-PL" sz="700" b="1" err="1">
                      <a:latin typeface="Arial"/>
                      <a:cs typeface="Arial"/>
                    </a:rPr>
                    <a:t>Rumburská</a:t>
                  </a:r>
                  <a:r>
                    <a:rPr lang="pl-PL" sz="700" b="1">
                      <a:latin typeface="Arial"/>
                      <a:cs typeface="Arial"/>
                    </a:rPr>
                    <a:t> 1920 </a:t>
                  </a:r>
                  <a:r>
                    <a:rPr lang="pl-PL" sz="700" b="1" dirty="0">
                      <a:latin typeface="Arial"/>
                      <a:cs typeface="Arial"/>
                    </a:rPr>
                    <a:t>Varnsdorf</a:t>
                  </a:r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www.pivovar-kocour.cz</a:t>
                  </a:r>
                  <a:endParaRPr lang="en-US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60 osob</a:t>
                </a:r>
                <a:endParaRPr lang="cs-CZ" sz="7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Lůžka, sociální zázemí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04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7BEC9-CD6F-272F-8198-9DAE87859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EDEA7-F1C5-23EA-3BD8-2CB2A375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"/>
                <a:cs typeface="Arial"/>
              </a:rPr>
              <a:t>Vagóny na horách - Kovářská</a:t>
            </a:r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7B42AE-FA9A-A5A4-A23A-1ED0C113C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Vysoko v Krušných horách zažijete atmosféru opuštěných hor a podpoříte i rekonstrukci místního nádraží Kovářská. Nádražní romantika vás zaveze do výšky 850 metrů nad mořem.</a:t>
            </a:r>
          </a:p>
          <a:p>
            <a:pPr algn="just"/>
            <a:endParaRPr lang="cs-CZ" sz="1000" b="1" dirty="0"/>
          </a:p>
          <a:p>
            <a:r>
              <a:rPr lang="cs-CZ" sz="900" dirty="0">
                <a:latin typeface="Arial"/>
                <a:cs typeface="Arial"/>
              </a:rPr>
              <a:t>K dispozici jsou celkem čtyři vagony – Alois, Fanynka, Přednostův a Lesní. Každý má svou podobu, jedinečnost, barvu i vůni. Každý vagon má svoje zázemí, kuchyňku, topení i možnost využívat úschovnu na lyže či kola.</a:t>
            </a:r>
          </a:p>
          <a:p>
            <a:r>
              <a:rPr lang="cs-CZ" sz="900" dirty="0">
                <a:latin typeface="Arial"/>
                <a:cs typeface="Arial"/>
              </a:rPr>
              <a:t>Z každého ubytování jde poplatek na obnovu a rekonstrukci historické budovy nádraží, které mělo kdysi propadnout demolici. Vagony lze rezervovat celoročně. V zimě tu máte absolutní klid, v létě vám o víkendu projede jen turistický motoráček.</a:t>
            </a:r>
            <a:endParaRPr lang="cs-CZ" sz="900" dirty="0"/>
          </a:p>
          <a:p>
            <a:pPr algn="just"/>
            <a:endParaRPr lang="cs-CZ" sz="1000" b="1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51669460-3FE1-A5BC-B1F3-3532542B4F62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0A772D24-A35B-593B-BA90-6CA88AF8E9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07415D65-368D-C928-EC8B-D8FD5E02B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r="16129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73AA610-39B0-EC68-183D-1129684DA4F4}"/>
              </a:ext>
            </a:extLst>
          </p:cNvPr>
          <p:cNvGrpSpPr/>
          <p:nvPr/>
        </p:nvGrpSpPr>
        <p:grpSpPr>
          <a:xfrm>
            <a:off x="555001" y="3180315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05D5BE36-44B4-F61B-5240-BC118AF10E91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45AB8054-6AEF-CE42-B023-3CD60F3DE9C5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5217AC49-F71B-6AD1-DAA3-3CB2441FBBEE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D13B98A0-DB2A-96D9-62BB-1D965E6A34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36994E0F-819C-BC5E-13DA-7E2339E7D545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9F0E16D4-11B5-6714-49A8-1CE9265AFCC1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C01DF9E2-F47D-CB55-C7A2-7809BDADA97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3EC3265C-BF31-DEC1-B4F5-303BD1F37E8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Nádražní 305, Kovářská 431 86</a:t>
                  </a:r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C02338B8-5BCF-B737-6EE3-A7E06CB312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www.vagonynahorach.cz</a:t>
                  </a:r>
                  <a:endParaRPr lang="en-US" b="1" dirty="0">
                    <a:solidFill>
                      <a:srgbClr val="003C78"/>
                    </a:solidFill>
                    <a:latin typeface="Arial"/>
                    <a:cs typeface="Arial"/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8EFA4A9F-63F4-DEBF-A342-9AFD1F42C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6816AB03-743C-4E18-562C-2B5C416516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/>
                  <a:t>16 osob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19111FD1-96B2-CC53-6AF6-B318AA7B3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B44FAB4-B397-B5C7-1791-43C38A7C4D51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Sociální zařízení, kuchyňka, postele, posezení, kamna  - forma apartmánu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96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3DDA1-FC86-EFB5-6351-ACE43851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FC590-DA8D-11AB-58C3-8E5DCAD9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 err="1">
                <a:latin typeface="Arial"/>
                <a:cs typeface="Arial"/>
              </a:rPr>
              <a:t>Glampingové</a:t>
            </a:r>
            <a:r>
              <a:rPr lang="cs-CZ" sz="2200" dirty="0">
                <a:latin typeface="Arial"/>
                <a:cs typeface="Arial"/>
              </a:rPr>
              <a:t> stany pod Oblíkem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6961170-5287-350D-8BF4-B40AEFEBE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Luxusní stanové městečko každoročně vyroste pod solitérním kopce Oblíkem. Je možné jej využívat samostatně pro privátní akci nebo jako doprovodné ubytování pro větší event pořádaný přímo resortu.</a:t>
            </a:r>
            <a:endParaRPr lang="cs-CZ" sz="1000" b="1" dirty="0"/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r>
              <a:rPr lang="cs-CZ" sz="900" dirty="0" err="1">
                <a:latin typeface="Arial"/>
                <a:cs typeface="Arial"/>
              </a:rPr>
              <a:t>Glampingové</a:t>
            </a:r>
            <a:r>
              <a:rPr lang="cs-CZ" sz="900" dirty="0">
                <a:latin typeface="Arial"/>
                <a:cs typeface="Arial"/>
              </a:rPr>
              <a:t> stany jsou velmi komfortně vybavené, v každém je dvoulůžko nebo oddělené postele, nábytek koberec. Samotné městečko má své sociální zařízení - luxusně vybavené koupelny, sprchy i toalety, posezení a zázemí.</a:t>
            </a:r>
          </a:p>
          <a:p>
            <a:r>
              <a:rPr lang="cs-CZ" sz="900" dirty="0">
                <a:latin typeface="Arial"/>
                <a:cs typeface="Arial"/>
              </a:rPr>
              <a:t>Dopřejte si jedinečný zážitek spaní pod hvězdami. Stany jsou v provozu pouze v letním měsících a v resortu vám k pobytu zajistí cyklistický výlet s grilováním nebo adrenalinový či zenový teambuilding.</a:t>
            </a:r>
            <a:endParaRPr lang="cs-CZ" sz="900" dirty="0"/>
          </a:p>
          <a:p>
            <a:endParaRPr lang="cs-CZ" sz="900" dirty="0"/>
          </a:p>
          <a:p>
            <a:pPr algn="just"/>
            <a:endParaRPr lang="cs-CZ" sz="1000" b="1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3BEF9319-51C5-47FE-EFB5-A25C40576D83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D3279761-10BC-57F1-25C5-F42BF2847A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 b="7991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73F543B8-C832-C3DD-EC8C-60189416C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r="1033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6B90E30-29AA-7C0C-E18E-126EDE7A38B4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BDE7D313-B2AE-BB22-A042-B49FBED332C0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AEA2B83C-48E6-3DB1-7D93-A6D5F02EB68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1F178A8E-694B-5700-5509-1DFFC4FD8374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6F38D4E4-8888-0F49-AD74-4AD5D445D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D638BC90-15AB-9000-6739-8F5620890799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AEF2FF25-AC9B-9414-404A-43A230575FC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5E2794FD-06F0-FEC7-9AF9-3EF2A1E2BC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600AACBA-0D59-18A1-2EFC-78FB8743C7A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Resort </a:t>
                  </a:r>
                  <a:r>
                    <a:rPr lang="pl-PL" sz="700" b="1" err="1">
                      <a:latin typeface="Arial"/>
                      <a:cs typeface="Arial"/>
                    </a:rPr>
                    <a:t>Oblík</a:t>
                  </a:r>
                  <a:r>
                    <a:rPr lang="pl-PL" sz="700" b="1" dirty="0">
                      <a:latin typeface="Arial"/>
                      <a:cs typeface="Arial"/>
                    </a:rPr>
                    <a:t>. </a:t>
                  </a:r>
                  <a:r>
                    <a:rPr lang="pl-PL" sz="700" b="1" err="1">
                      <a:latin typeface="Arial"/>
                      <a:cs typeface="Arial"/>
                    </a:rPr>
                    <a:t>Raná</a:t>
                  </a:r>
                  <a:r>
                    <a:rPr lang="pl-PL" sz="700" b="1" dirty="0">
                      <a:latin typeface="Arial"/>
                      <a:cs typeface="Arial"/>
                    </a:rPr>
                    <a:t> 28, 439 24</a:t>
                  </a:r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43B0CA34-4F99-92A2-3F99-72A63BFFD38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www.oblik-resort.com</a:t>
                  </a:r>
                  <a:endParaRPr lang="en-US" b="1" dirty="0">
                    <a:solidFill>
                      <a:srgbClr val="003C78"/>
                    </a:solidFill>
                    <a:latin typeface="Arial"/>
                    <a:cs typeface="Arial"/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202EAF8E-FDB1-5BEA-B084-48DF1942D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FEDD9C19-CEBE-DE6E-5789-4EFA526148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20 stanů a 40 lůžek</a:t>
                </a:r>
                <a:endParaRPr lang="cs-CZ" sz="7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146C5D64-FC87-EF1E-5B97-CCCB81548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DAB83290-0476-C663-4A7D-2D924ED798A0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dvě komfortní lůžka, konferenční stolek, noční stolek, komoda a společné zázemí.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5308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9F062-B451-27AF-4EF0-FFD2FC21B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BA5C8-2CBB-A5AF-442A-3A5DE128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"/>
                <a:cs typeface="Arial"/>
              </a:rPr>
              <a:t>Spaní v pevnosti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1CCBD38-5F35-76A9-E39B-79913816A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Spát ve více než 200 let staré pevnosti, to musí být nejen zážitek, ale i dobrodružství. Dělostřelecké kasárny nabízí ubytování 2 hvězdičkové kategorie s nádechem historie 18.století. </a:t>
            </a:r>
            <a:endParaRPr lang="cs-CZ" sz="1000" b="1" dirty="0"/>
          </a:p>
          <a:p>
            <a:endParaRPr lang="cs-CZ" sz="900" dirty="0">
              <a:latin typeface="Arial"/>
              <a:cs typeface="Arial"/>
            </a:endParaRPr>
          </a:p>
          <a:p>
            <a:r>
              <a:rPr lang="cs-CZ" sz="900" dirty="0">
                <a:latin typeface="Arial"/>
                <a:cs typeface="Arial"/>
              </a:rPr>
              <a:t>Zrekonstruované pokoje kasáren najdete v klidném  prostředí, uprostřed města, v blízkosti výchozího místo pro poznání pevnosti - Infocentrum Terezín s muzeem a tajemnými chodbami.</a:t>
            </a:r>
          </a:p>
          <a:p>
            <a:r>
              <a:rPr lang="cs-CZ" sz="900" dirty="0">
                <a:latin typeface="Arial"/>
                <a:cs typeface="Arial"/>
              </a:rPr>
              <a:t>Přespat lze v Jezdeckém, Námořnickém, Vojenském, Josefínském, Dělostřeleckém pokoji. Jeden z pokojů je bezbariérový a jeden pro VIP návštěvníky v dobovém stylu. </a:t>
            </a:r>
          </a:p>
          <a:p>
            <a:r>
              <a:rPr lang="cs-CZ" sz="900" dirty="0">
                <a:latin typeface="Arial"/>
                <a:cs typeface="Arial"/>
              </a:rPr>
              <a:t>K dispozici pro fajnšmekry je netradiční spaní na Kavalíru 2 (v bývalé pekárně pro vojáky) a to na historických postelích na slamníku. </a:t>
            </a:r>
          </a:p>
          <a:p>
            <a:pPr algn="just"/>
            <a:endParaRPr lang="cs-CZ" sz="1000" b="1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D8AAE1CF-B400-3464-06C2-1573905504AF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9D848849-432F-9116-6201-CB461FE775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E7A8AC3A-C6B4-15C2-E2C1-5663D2F10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652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8BCEA62A-D6A2-F7BC-ECDB-5C4BD95B6686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E15A943-FCB0-FA5A-3C93-AD2F8BD4C713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566C8B77-1A35-CD42-F780-B0CCF7538407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4883103A-EA62-7807-F8EA-4DD70DC038A1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791FDBA6-2D4E-81CF-8B88-5669FB6AB1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0F6C6EBE-A541-A473-B2E1-6622028B4716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9C63838C-F836-5BD0-D61A-C4546E352056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FE989348-51D5-295B-016E-E73F1FD918D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FE1DCBC2-09D2-98C9-FFCD-BDE0C9CD867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Pod Hradbami 390, 411 55 Terezín</a:t>
                  </a:r>
                  <a:endParaRPr lang="en-US" sz="700" b="1" dirty="0" err="1">
                    <a:latin typeface="Arial"/>
                    <a:cs typeface="Arial"/>
                  </a:endParaRPr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790A4E69-73C3-D999-84C4-B91DAE811EB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www.pevnost-terezin.cz</a:t>
                  </a:r>
                  <a:endParaRPr lang="pl-PL" sz="700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768672F8-5276-826F-021C-A5C56B6B4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04C5CE8-8A39-2E0D-5C45-2509FF85CC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34 lůžek v cca 10 pokojích</a:t>
                </a:r>
                <a:endParaRPr lang="cs-CZ" sz="7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37AFF6F7-2E4B-C764-5AAA-4C1C9717F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57F36153-808D-D37D-B89C-1C07379921C6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vlastní sociální vybavení v každém pokoji, kuchyňské  vybavení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11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09C6C-CAD1-9570-40F3-3F03FCCB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7C3A-5CE3-C57D-DD29-0640A00A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"/>
                <a:cs typeface="Arial"/>
              </a:rPr>
              <a:t>Hrad Krupka – v srdci UNESCO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2EFDEC3-5BD7-23F1-0958-16B1981EF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Na úpatí Krušných hor, v hornickém městečku Krupka, které je součástí světového dědictví UNESCO najdete hrad ze 14.století kdysi vybudovaný na ochranu cínových dolů. Do areálu se vstupuje stylově - dvěma středověkými branami.</a:t>
            </a:r>
            <a:endParaRPr lang="cs-CZ" sz="1000" b="1" dirty="0"/>
          </a:p>
          <a:p>
            <a:endParaRPr lang="cs-CZ" sz="900" dirty="0">
              <a:latin typeface="Arial"/>
              <a:cs typeface="Arial"/>
            </a:endParaRPr>
          </a:p>
          <a:p>
            <a:r>
              <a:rPr lang="cs-CZ" sz="900" dirty="0">
                <a:latin typeface="Arial"/>
                <a:cs typeface="Arial"/>
              </a:rPr>
              <a:t>Prostory hradu jsou nově po rekonstrukci a kromě ubytování v příjemných stylových pokojích jsou k dispozici i dva sály pro konání menších firemních akcí, oslav, eventů - Krbový a Rytířský.</a:t>
            </a:r>
          </a:p>
          <a:p>
            <a:r>
              <a:rPr lang="cs-CZ" sz="900" dirty="0">
                <a:latin typeface="Arial"/>
                <a:cs typeface="Arial"/>
              </a:rPr>
              <a:t>Menší nádvoří je další prostor, který lze využít pro posezení, menší event a navíc je odtud nádherný rozhled do okolí. Krupka je město památek. Najdete tu 35 kulturních památek a přímo z města můžete vyjet nejdelší visutou lanovku v ČR až na vrchol Krušných hor – na Komáří vížku.</a:t>
            </a:r>
            <a:endParaRPr lang="cs-CZ" dirty="0"/>
          </a:p>
          <a:p>
            <a:pPr algn="just"/>
            <a:endParaRPr lang="cs-CZ" sz="1000" b="1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12EB2BD0-C93E-4D38-C08A-E0799B47121F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66EB45CF-3386-4186-D599-62F1D2F1E5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r="16559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216F30E7-B61E-D8C9-C4C6-AD73558A7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r="1036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685F662-5AE2-12C3-E59C-3704A87D74B5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AF08DDE8-CA17-4F6F-9CC8-880225BA1EA4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AA95D86C-F402-FCDE-ABE6-DDDE320756B4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044D4709-8289-F4E9-DE73-F1939C2782DF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1BC4BE8E-6346-798C-5803-8752F83FE1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081C5E88-A9D1-B9D3-2E16-02EBC4CE1A9C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54760041-09D1-B08D-0370-7A115861242E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63E793A4-D1A7-899C-EA41-CD049F2A66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D981B960-1879-2E24-53F6-39F84740A25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Hrad</a:t>
                  </a:r>
                  <a:r>
                    <a:rPr lang="pl-PL" sz="700" b="1" dirty="0">
                      <a:latin typeface="Arial"/>
                      <a:cs typeface="Arial"/>
                    </a:rPr>
                    <a:t> Krupka,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Horksá</a:t>
                  </a:r>
                  <a:r>
                    <a:rPr lang="pl-PL" sz="700" b="1" dirty="0">
                      <a:latin typeface="Arial"/>
                      <a:cs typeface="Arial"/>
                    </a:rPr>
                    <a:t> 12, 417 41 Krupka</a:t>
                  </a:r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ED6D0E0A-A876-A14E-4D10-CC35FBA7BA5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www.hrad-krupka.cz</a:t>
                  </a:r>
                  <a:endParaRPr lang="en-US" b="1" dirty="0">
                    <a:solidFill>
                      <a:srgbClr val="003C78"/>
                    </a:solidFill>
                    <a:latin typeface="Arial"/>
                    <a:cs typeface="Arial"/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BC3551C5-B584-EFD4-5377-646BBF350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C3D2326C-2DBB-2888-7FB0-17D91432FE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/>
                  <a:t>9 pokojů - 23 lůžek –  1 – 4L pokoje s kompletním zázemím </a:t>
                </a:r>
                <a:endParaRPr lang="en-US" sz="10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FDD2CB7-71FA-D453-BB9C-90FA2854A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6FC89ED-1E23-CD98-3D4C-35935737B3C2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Vlastní sociální zařízení, TV, set na kávu a čaj, </a:t>
              </a:r>
              <a:r>
                <a:rPr lang="cs-CZ" sz="700" b="1" dirty="0" err="1">
                  <a:latin typeface="Arial"/>
                  <a:cs typeface="Arial"/>
                </a:rPr>
                <a:t>WiFi</a:t>
              </a:r>
              <a:endParaRPr lang="cs-CZ" sz="700" b="1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84240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Arial"/>
                <a:cs typeface="Arial"/>
              </a:rPr>
              <a:t>Příští měsíc se můžete těšit na výběr míst spojených s vodními aktivitami!</a:t>
            </a:r>
            <a:endParaRPr lang="cs-CZ" sz="1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B95E5B85C004E9C0330D0CD96F51D" ma:contentTypeVersion="18" ma:contentTypeDescription="Create a new document." ma:contentTypeScope="" ma:versionID="d8629e79c3bd84630dce79a899ce7a97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823dc6d45d31b504ac1dc76b1d597c42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Props1.xml><?xml version="1.0" encoding="utf-8"?>
<ds:datastoreItem xmlns:ds="http://schemas.openxmlformats.org/officeDocument/2006/customXml" ds:itemID="{AF92E7DC-B148-4B6E-BACB-097708450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8E42D-3EC5-421C-B6C7-9665F00ED5A7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ba2d4317-fb4d-4db0-a5c7-47ce91d9e985"/>
    <ds:schemaRef ds:uri="http://schemas.openxmlformats.org/package/2006/metadata/core-properties"/>
    <ds:schemaRef ds:uri="84ef3b81-2e7b-492d-a2f5-5ab6809012f1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6246</TotalTime>
  <Words>826</Words>
  <Application>Microsoft Office PowerPoint</Application>
  <PresentationFormat>Předvádění na obrazovce (16:9)</PresentationFormat>
  <Paragraphs>66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rozpracovano_NEW_CZT_ppt_template_16ku9_landofstories_19.6.</vt:lpstr>
      <vt:lpstr>Inspirativní měsíčník Czech Convention Bureau</vt:lpstr>
      <vt:lpstr>Ústecký kraj</vt:lpstr>
      <vt:lpstr>Vagóny v pivovaru Kocour</vt:lpstr>
      <vt:lpstr>Vagóny na horách - Kovářská</vt:lpstr>
      <vt:lpstr>Glampingové stany pod Oblíkem</vt:lpstr>
      <vt:lpstr>Spaní v pevnosti</vt:lpstr>
      <vt:lpstr>Hrad Krupka – v srdci UNESCO</vt:lpstr>
      <vt:lpstr>Příští měsíc se můžete těšit na výběr míst spojených s vodními aktivitami!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Tipy na netradiční ubytování</dc:title>
  <dc:creator>Papoušková Monika</dc:creator>
  <cp:lastModifiedBy>Kubíčková Radana</cp:lastModifiedBy>
  <cp:revision>23</cp:revision>
  <dcterms:created xsi:type="dcterms:W3CDTF">2023-01-11T08:50:04Z</dcterms:created>
  <dcterms:modified xsi:type="dcterms:W3CDTF">2025-03-11T13:39:50Z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