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03" r:id="rId7"/>
    <p:sldId id="604" r:id="rId8"/>
    <p:sldId id="605" r:id="rId9"/>
    <p:sldId id="606" r:id="rId10"/>
    <p:sldId id="607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CC19A-3463-4C35-BFE5-2045C4293B48}" v="20" dt="2024-03-08T08:03:2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31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76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79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50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s://www.zamekdecin.cz/pronajmy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hyperlink" Target="https://www.clarioncongresshotelustinadlabem.com/cs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s://www.mkz-ltm.cz/web/pronajmy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hyperlink" Target="https://www.ksul.cz/pronajem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hyperlink" Target="https://www.pivovar-kocour.cz/cz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/B2B/B2B/Czech-Convention-Burea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98731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9201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Prostory s největší kapacitou z </a:t>
            </a:r>
            <a:r>
              <a:rPr lang="cs-CZ">
                <a:latin typeface="Arial"/>
                <a:cs typeface="Arial"/>
              </a:rPr>
              <a:t>každého regionu</a:t>
            </a:r>
            <a:endParaRPr lang="cs-CZ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Prostory s největší kapacitou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Zámek Děčín - akce s kouzelným výhledem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Zámek Děčín je dominantou města, tyčí se na vysoké skále nad řekou Labe a vede k němu 292 metrů dlouhá cesta zvaná Dlouhá jízda, která je architektonickým skvostem v celorepublikovém měřítku. 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Prostory zámku Děčín jsou ideální pro velké konference, kongresy, společenské události, popřípadě koncerty. Tu největší kapacitu tu má honosný Knihovní sál a pak venkovní jižní Zahrady. Velmi oblíbené pro své světlo a výhledy jsou pak tři sály - Barokní, Rohový a Modrý. Akce v Růžové zahradě nebo v </a:t>
            </a:r>
            <a:r>
              <a:rPr lang="cs-CZ" sz="900" dirty="0" err="1">
                <a:latin typeface="Arial"/>
                <a:cs typeface="Arial"/>
              </a:rPr>
              <a:t>Sale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Terreně</a:t>
            </a:r>
            <a:r>
              <a:rPr lang="cs-CZ" sz="900" dirty="0">
                <a:latin typeface="Arial"/>
                <a:cs typeface="Arial"/>
              </a:rPr>
              <a:t> je příjemnou změnou nebo doplňkem. 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V rámci služeb vám tu zajistí kompletní technický servis, catering, doprovodný program nebo vás provedou zámkem v dobových kostýmech.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A ubytování? Připraveny jsou tu Wellness Hotel Kocanda, Wellness Hotel Zlatá Lípa nebo hotel Koruna přímo v centru města.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TIP: Oblíbený doplněk akcí jsou večerní plavby po Labi se zážitkovou party. Na loď se vejde až 200 osob.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180832"/>
            <a:ext cx="5062870" cy="953842"/>
            <a:chOff x="607212" y="3180832"/>
            <a:chExt cx="5062870" cy="95384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180832"/>
              <a:ext cx="5062870" cy="953842"/>
              <a:chOff x="607212" y="3180832"/>
              <a:chExt cx="5062870" cy="95384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Děčín</a:t>
                  </a:r>
                  <a:endParaRPr lang="pl-PL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www.zamekdecin.cz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3" y="3180832"/>
                <a:ext cx="4855515" cy="2572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až 1000 osob (Knihovní sál - 350, Barokní - 100, Rohový - 90, Modrý - 70, Barokní konírna - 50, </a:t>
                </a:r>
                <a:r>
                  <a:rPr lang="cs-CZ" sz="700" b="1" dirty="0" err="1">
                    <a:latin typeface="Arial"/>
                    <a:cs typeface="Arial"/>
                  </a:rPr>
                  <a:t>Sala</a:t>
                </a:r>
                <a:r>
                  <a:rPr lang="cs-CZ" sz="700" b="1" dirty="0">
                    <a:latin typeface="Arial"/>
                    <a:cs typeface="Arial"/>
                  </a:rPr>
                  <a:t> </a:t>
                </a:r>
                <a:r>
                  <a:rPr lang="cs-CZ" sz="700" b="1" dirty="0" err="1">
                    <a:latin typeface="Arial"/>
                    <a:cs typeface="Arial"/>
                  </a:rPr>
                  <a:t>Terrena</a:t>
                </a:r>
                <a:r>
                  <a:rPr lang="cs-CZ" sz="700" b="1" dirty="0">
                    <a:latin typeface="Arial"/>
                    <a:cs typeface="Arial"/>
                  </a:rPr>
                  <a:t> - 60, Růžová zahrada – 100, Jižní zahrady - 300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technické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56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Clarion Congress Hotel - záruka kvality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 err="1">
                <a:latin typeface="Arial"/>
                <a:cs typeface="Arial"/>
              </a:rPr>
              <a:t>Clarion</a:t>
            </a:r>
            <a:r>
              <a:rPr lang="cs-CZ" sz="1000" b="1" dirty="0">
                <a:latin typeface="Arial"/>
                <a:cs typeface="Arial"/>
              </a:rPr>
              <a:t> </a:t>
            </a:r>
            <a:r>
              <a:rPr lang="cs-CZ" sz="1000" b="1" dirty="0" err="1">
                <a:latin typeface="Arial"/>
                <a:cs typeface="Arial"/>
              </a:rPr>
              <a:t>Congress</a:t>
            </a:r>
            <a:r>
              <a:rPr lang="cs-CZ" sz="1000" b="1" dirty="0">
                <a:latin typeface="Arial"/>
                <a:cs typeface="Arial"/>
              </a:rPr>
              <a:t> Hotel Ústí nad Labem je součástí hotelového řetězce a patří k dlouhodobé záruce vysoké konferenční a kongresové kvality v krajském městě. 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Variabilita sálů hotelu umožňuje konání i více akcí najednou aniž by se vzájemně rušily nebo naopak, zvyšuje kapacitu celkové akce na maximum. Výhodou pořádání akcí v kongresovém hotelu </a:t>
            </a:r>
            <a:r>
              <a:rPr lang="cs-CZ" sz="900" dirty="0" err="1">
                <a:latin typeface="Arial"/>
                <a:cs typeface="Arial"/>
              </a:rPr>
              <a:t>Clarion</a:t>
            </a:r>
            <a:r>
              <a:rPr lang="cs-CZ" sz="900" dirty="0">
                <a:latin typeface="Arial"/>
                <a:cs typeface="Arial"/>
              </a:rPr>
              <a:t> je současně možnost ubytování v 83 pokojích pro více jak 160 hostů.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Hotel disponuje vlastní restaurací, lobby, kavárnou a příjemným atriem, kde vám upořádají večerní nebo odpolední "grill party" s hudebním doprovodem, vinným programem a znamenitou gastronomií.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Profesionální servis a kvalitní technické zázemí je jednou z hlavních předností tohoto hotelu.</a:t>
            </a:r>
            <a:endParaRPr lang="cs-CZ" sz="900" dirty="0"/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err="1">
                      <a:latin typeface="Arial"/>
                      <a:cs typeface="Arial"/>
                    </a:rPr>
                    <a:t>Ústí</a:t>
                  </a:r>
                  <a:r>
                    <a:rPr lang="pl-PL" sz="700" b="1">
                      <a:latin typeface="Arial"/>
                      <a:cs typeface="Arial"/>
                    </a:rPr>
                    <a:t> nad </a:t>
                  </a:r>
                  <a:r>
                    <a:rPr lang="pl-PL" sz="700" b="1" err="1">
                      <a:latin typeface="Arial"/>
                      <a:cs typeface="Arial"/>
                    </a:rPr>
                    <a:t>Labem</a:t>
                  </a:r>
                  <a:endParaRPr lang="pl-PL" sz="700" b="1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www.clarioncongresshotelustinadlabem.com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>
                    <a:latin typeface="Arial"/>
                    <a:cs typeface="Arial"/>
                  </a:rPr>
                  <a:t>480 osob (</a:t>
                </a:r>
                <a:r>
                  <a:rPr lang="cs-CZ" sz="700" b="1" err="1">
                    <a:latin typeface="Arial"/>
                    <a:cs typeface="Arial"/>
                  </a:rPr>
                  <a:t>Aurum</a:t>
                </a:r>
                <a:r>
                  <a:rPr lang="cs-CZ" sz="700" b="1">
                    <a:latin typeface="Arial"/>
                    <a:cs typeface="Arial"/>
                  </a:rPr>
                  <a:t> – 110, </a:t>
                </a:r>
                <a:r>
                  <a:rPr lang="cs-CZ" sz="700" b="1" err="1">
                    <a:latin typeface="Arial"/>
                    <a:cs typeface="Arial"/>
                  </a:rPr>
                  <a:t>Borum</a:t>
                </a:r>
                <a:r>
                  <a:rPr lang="cs-CZ" sz="700" b="1">
                    <a:latin typeface="Arial"/>
                    <a:cs typeface="Arial"/>
                  </a:rPr>
                  <a:t> – 100, Cesium – 110, Dubnium - 110)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technické a audiovizuální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19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Hrad Litoměřice</a:t>
            </a:r>
            <a:endParaRPr lang="cs-CZ" dirty="0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Prostory gotického hradu Litoměřice, který je chloubou královského města si vás získají citlivou kombinací historie a moderny. Ve spojení s kulturním centrem se jedná o velkokapacitní prostor. 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Hrad Litoměřice prošel v letech 2007–2011 nákladnou rekonstrukcí a přestavbou. Z bývalého gotického hradu vznikl nový multifunkční prostor s pracovním názvem "Svatostánek českého vinařství". Moderní konferenční sál s gotickými artefakty, degustační místnost s původní kamennou dlažbou i salonek v kapli dělá z hradu centrum kongresové turistiky.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 roce 2013 byl hrad vyhlášen stavbou roku a v roce 2023 získal druhé mésti v soutěži "Stavba dvacetiletí Ústeckého kraje". Ideálním doprovodným programem se zde nabízí právě degustace vín z Litoměřické vinařské podoblasti.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80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538828" cy="919081"/>
            <a:chOff x="607212" y="3215593"/>
            <a:chExt cx="5219951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40645"/>
              <a:ext cx="5219951" cy="894029"/>
              <a:chOff x="607212" y="3240645"/>
              <a:chExt cx="5219951" cy="894029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err="1">
                      <a:latin typeface="Arial"/>
                      <a:cs typeface="Arial"/>
                    </a:rPr>
                    <a:t>Litoměřice</a:t>
                  </a:r>
                  <a:endParaRPr lang="pl-PL" sz="700" b="1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www.mkz-ltm.cz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40645"/>
                <a:ext cx="5018329" cy="1748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700 osob (hradní sál 150-200 osob, kulturní centrum 500,degustační místnost 30, kaple/VIP salon 15–20)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technické a audiovizuální vybavení</a:t>
              </a:r>
              <a:endParaRPr lang="cs-CZ" sz="7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93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Kulturní centrum Ústí nad Labem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Reprezentativní instituce krajského města i celého Ústeckého kraje je bezesporu Kulturní středisko Ústí nad Labem, které je spojením tří velkokapacitních kulturních prostor.</a:t>
            </a:r>
            <a:endParaRPr lang="cs-CZ" sz="1000" b="1" dirty="0"/>
          </a:p>
          <a:p>
            <a:pPr algn="just"/>
            <a:endParaRPr lang="cs-CZ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Komerčním, kulturním a společenským akcím slouží samotný Dům kultury, dále Národní dům a Letní kino. Dům kultury je vystavěn ve slohu abstrahovaný klasicismus. Disponuje divadelním sálem, přednáškovou místností, galerií, reprezentačním sálem, učebnami a restaurací. Součástí budovy je i řada uměleckých děl jako například velkorysé leptané skleněné reliéfy ve foyer podle návrhu René Roubíčka symbolizující tehdejší povahu průmyslu v Ústeckém kraji.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Největší kulturní zařízení města je samotné Letní kino vystavěné po 2. sv. válce. Zastřešení tvoří odvážná ocelová konstrukce, která je podobná používaným pro výstavbu mostů.</a:t>
            </a:r>
            <a:endParaRPr lang="cs-CZ" sz="900" dirty="0"/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029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029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195240"/>
            <a:ext cx="5062870" cy="939434"/>
            <a:chOff x="607212" y="3195240"/>
            <a:chExt cx="5062870" cy="939434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195240"/>
              <a:ext cx="5062870" cy="939434"/>
              <a:chOff x="607212" y="3195240"/>
              <a:chExt cx="5062870" cy="939434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Ústí nad Labem</a:t>
                  </a:r>
                  <a:endParaRPr lang="pl-PL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www.ksul.cz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3" y="3195240"/>
                <a:ext cx="4855515" cy="2897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Dům Kultury - 1850 (Sál - 800 + 180 + 55,  Kinosál - 600, Učebny - 90, Baletní sál - 25), Národní dům - 200, Letní kino - 6000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technické a audiovizuální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024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Pivovar Kocour Varnsdorf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Rozsáhlé a velkorysé prostory nejsevernějšího pivovaru v kraji sahá až do Šluknovského výběžku. Pivovar Kocour nevaří jen výtečné pivo, ale je centrem nejrůznější akcí a eventů v oblasti.</a:t>
            </a:r>
            <a:endParaRPr lang="cs-CZ" sz="1000" b="1" dirty="0"/>
          </a:p>
          <a:p>
            <a:pPr algn="just"/>
            <a:endParaRPr lang="cs-CZ" sz="1000" b="1" dirty="0"/>
          </a:p>
          <a:p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Kocouří Velkokapacitní sál a malý sál jsou vám plně k dispozici. Přestavět jej můžete do nejrůznějších podob a stejně tak tu uspořádat nejrůznější akce počínaje firemními eventy, večírky a plesy, a konče svatbami či festivaly.</a:t>
            </a:r>
          </a:p>
          <a:p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Samozřejmostí je zajištění stravování během celého dne s možností přenocování v hotelových pokojích nebo komentovaná prohlídka prostor samotné výroby piva a řízená degustace pivních speciálů.</a:t>
            </a:r>
            <a:endParaRPr lang="cs-CZ" sz="900" dirty="0">
              <a:latin typeface="Arial"/>
              <a:cs typeface="Arial"/>
            </a:endParaRP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err="1">
                      <a:latin typeface="Arial"/>
                      <a:cs typeface="Arial"/>
                    </a:rPr>
                    <a:t>Varnsdorf</a:t>
                  </a:r>
                  <a:endParaRPr lang="pl-PL" sz="700" b="1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www.pivovar-kocour.cz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>
                    <a:latin typeface="Arial"/>
                    <a:cs typeface="Arial"/>
                  </a:rPr>
                  <a:t>520 (sál - 400, restaurace – 100, salon – 20 + zahrada)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>
                  <a:latin typeface="Arial"/>
                  <a:cs typeface="Arial"/>
                </a:rPr>
                <a:t>kompletní </a:t>
              </a:r>
              <a:r>
                <a:rPr lang="cs-CZ" sz="700" b="1" dirty="0">
                  <a:latin typeface="Arial"/>
                  <a:cs typeface="Arial"/>
                </a:rPr>
                <a:t>technika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78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240740"/>
            <a:ext cx="7988424" cy="41295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udržitelné MICE projekty!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eb9e26a58b2f201d6eb64b7d74ec851f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a23e5e56d6201ac60617075d0c092645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A4A7EA9C-F63B-4457-AE3C-CB9F0C9D5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a2d4317-fb4d-4db0-a5c7-47ce91d9e985"/>
    <ds:schemaRef ds:uri="84ef3b81-2e7b-492d-a2f5-5ab6809012f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6181</TotalTime>
  <Words>901</Words>
  <Application>Microsoft Office PowerPoint</Application>
  <PresentationFormat>Předvádění na obrazovce (16:9)</PresentationFormat>
  <Paragraphs>66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Zámek Děčín - akce s kouzelným výhledem</vt:lpstr>
      <vt:lpstr>Clarion Congress Hotel - záruka kvality</vt:lpstr>
      <vt:lpstr>Hrad Litoměřice</vt:lpstr>
      <vt:lpstr>Kulturní centrum Ústí nad Labem</vt:lpstr>
      <vt:lpstr>Pivovar Kocour Varnsdorf</vt:lpstr>
      <vt:lpstr>Příští měsíc se můžete těšit na udržitelné MICE projekty!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Prostory s největší kapacitou</dc:title>
  <dc:creator>Papoušková Monika</dc:creator>
  <cp:lastModifiedBy>Kubíčková Radana</cp:lastModifiedBy>
  <cp:revision>23</cp:revision>
  <dcterms:created xsi:type="dcterms:W3CDTF">2023-01-11T08:50:04Z</dcterms:created>
  <dcterms:modified xsi:type="dcterms:W3CDTF">2024-05-03T10:37:58Z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