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93" r:id="rId7"/>
    <p:sldId id="694" r:id="rId8"/>
    <p:sldId id="695" r:id="rId9"/>
    <p:sldId id="696" r:id="rId10"/>
    <p:sldId id="697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B0C1A-9204-4C4C-A970-CE16945EEEA6}" v="1" dt="2025-03-06T16:10:52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52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14.08.2025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287BD-3146-6794-D4B6-7471781D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4724604-1C7B-C464-E6FA-2C85568BE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7ACFF9-0974-F3DD-2D74-84DFB1ACA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F221DF-72EB-3704-302F-85F37EAEB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3C201-3D49-8A53-D740-0B9E23E94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05A125-F9D6-ADC8-9091-E9C66B98E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1FE778-E99A-C8AF-CC2D-68F6ECECA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43BF21-95DD-1278-E537-65675919C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5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375DF-EE90-2E09-A4D8-AA493AFE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809DEB-6495-C1AA-FFA2-0F482B27A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B9892F-285C-A185-BE15-1558DC578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3B2F94-64E5-3CA0-DE13-69C9DBCDD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5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A1A95-8A19-86B6-8D84-517AC2E25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58C5F3-B737-EA9C-D506-B8DD7C1A7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269C10-4091-DCE1-AE0F-F2734B1E8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191C96-13E4-5FFE-2CA3-2B8E80F34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39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3C1E3-16C0-8748-3111-DCCD9443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BB9076-F9CF-D695-5CFF-9D3964741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CC26DB-1E13-C0BB-0D7E-1C65C8AD4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062670-C213-D5FC-CB94-1CAEB945C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8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active-point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hyperlink" Target="http://www.kempdecin.cz/cs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labskaplavebni.cz/pronajem-lodi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9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wakefun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2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hyperlink" Target="https://www.matyldamost.cz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10.png"/><Relationship Id="rId5" Type="http://schemas.openxmlformats.org/officeDocument/2006/relationships/image" Target="../media/image24.jpe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hyperlink" Target="http://www.mosteckejezero.com/" TargetMode="External"/><Relationship Id="rId4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wakechomutov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7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hyperlink" Target="https://kamencovejezero.cz/" TargetMode="External"/><Relationship Id="rId4" Type="http://schemas.openxmlformats.org/officeDocument/2006/relationships/image" Target="../media/image26.jp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Tipy na místa spojená s vodními aktivitami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4D4D4D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76272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Plovárny, koupaliště, aquaparky, vodácké řeky a další místa spojená s vodními aktivitami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Tipy na místa spojená s vodními aktivitami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C0CB-B354-5A2C-B379-B8F009E0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F463F-73DB-57B7-9AE4-228FA25C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Kemp Děčín - rafting v Labském kaňonu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EA5101C-2A2B-01D9-2F3F-CCB347EA3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4546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Proplout Labský kaňon na raftu, na kánoi nebo na </a:t>
            </a:r>
            <a:r>
              <a:rPr lang="cs-CZ" sz="1000" b="1" dirty="0" err="1">
                <a:latin typeface="Arial"/>
                <a:cs typeface="Arial"/>
              </a:rPr>
              <a:t>paddleboardu</a:t>
            </a:r>
            <a:r>
              <a:rPr lang="cs-CZ" sz="1000" b="1" dirty="0">
                <a:latin typeface="Arial"/>
                <a:cs typeface="Arial"/>
              </a:rPr>
              <a:t> může každý kdo má chuť si užít krásnou podívanou, zážitky i trochu adrenalinu.</a:t>
            </a:r>
            <a:endParaRPr lang="cs-CZ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Organizované skupiny nebo jednotlivci, všichni mohou v Děčíně nasednout na raft, </a:t>
            </a:r>
            <a:r>
              <a:rPr lang="cs-CZ" sz="900" dirty="0" err="1">
                <a:latin typeface="Arial"/>
                <a:cs typeface="Arial"/>
              </a:rPr>
              <a:t>kanoi</a:t>
            </a:r>
            <a:r>
              <a:rPr lang="cs-CZ" sz="900" dirty="0">
                <a:latin typeface="Arial"/>
                <a:cs typeface="Arial"/>
              </a:rPr>
              <a:t> nebo </a:t>
            </a:r>
            <a:r>
              <a:rPr lang="cs-CZ" sz="900" dirty="0" err="1">
                <a:latin typeface="Arial"/>
                <a:cs typeface="Arial"/>
              </a:rPr>
              <a:t>paddleboard</a:t>
            </a:r>
            <a:r>
              <a:rPr lang="cs-CZ" sz="900" dirty="0">
                <a:latin typeface="Arial"/>
                <a:cs typeface="Arial"/>
              </a:rPr>
              <a:t> a užít si malebnou přírodu Labského kaňonu. Délka trasy záleží na časových možnostech i chuti. Tradiční trasa vede z Děčína se  zastávkou v Dolním Žlebu do </a:t>
            </a:r>
            <a:r>
              <a:rPr lang="cs-CZ" sz="900" dirty="0" err="1">
                <a:latin typeface="Arial"/>
                <a:cs typeface="Arial"/>
              </a:rPr>
              <a:t>Schmilky</a:t>
            </a:r>
            <a:r>
              <a:rPr lang="cs-CZ" sz="900" dirty="0">
                <a:latin typeface="Arial"/>
                <a:cs typeface="Arial"/>
              </a:rPr>
              <a:t> a trvá cca 3 hodiny. Doplout se dá ale až do </a:t>
            </a:r>
            <a:r>
              <a:rPr lang="cs-CZ" sz="900" dirty="0" err="1">
                <a:latin typeface="Arial"/>
                <a:cs typeface="Arial"/>
              </a:rPr>
              <a:t>Bad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Schandau</a:t>
            </a:r>
            <a:r>
              <a:rPr lang="cs-CZ" sz="900" dirty="0">
                <a:latin typeface="Arial"/>
                <a:cs typeface="Arial"/>
              </a:rPr>
              <a:t> – cca 22 kilometrů.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Oblíbenou aktivitou je kombinace části trasy po Labi a zpět na koloběžce nebo kole po Labské stezce.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Ubytování je možné v kempu Děčín či místních hotelech.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AF63EC2B-028D-6E15-ACC5-A96D4957C52B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830D2D72-90B8-A16E-4CD2-99F6EF03A4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1288BBA2-CC64-A757-84A5-92825C52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1033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1626E1E4-23CB-5CF5-25DB-BE6C7D46B6BF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4C9F0C92-A377-69B4-A511-2CFF6CEE7500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A64F76AF-EB11-412E-B341-7FB1C619456C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D5D65202-D5F6-4F51-BF43-3F65AE921A4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duben/květen - září</a:t>
                  </a:r>
                  <a:endParaRPr lang="cs-CZ" dirty="0" err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8A886BAC-BB37-7785-72F8-1A7535CB9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C004175B-719B-B0BA-EA3D-8466740DD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34EBDA14-02D8-C42B-8144-35744FB65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8B161619-20D2-08EE-029A-A29794F4E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9BD0D5B2-44EF-4ABD-C869-24D7FBFCD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FA61D268-F818-14F9-0ADA-908ED6E5A1A8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AA68AB86-FAB6-A948-9B0F-6C055493AB6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E7A35017-3AF0-B12D-5531-68CED121C4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BEB663B-9A22-7F96-699A-370C3DEC2BAC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Děčín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A72D8FDF-622E-EC9D-3555-F1BCFBD4942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3 hodiny - celý den, i vícedenní</a:t>
              </a:r>
              <a:endParaRPr lang="cs-CZ" dirty="0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957C3FAA-A908-CFAE-7DDA-CD6BB5F47859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2–70 osob</a:t>
              </a:r>
              <a:endParaRPr lang="cs-CZ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EF205F4E-975A-E5AF-878D-72BF9CA92F40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angličtina, němčina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DCF183A0-91D9-094C-B008-4AE43C9B63A1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www.active-point.cz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;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www.kempdecin.cz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35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0EBD7-863C-EEB3-A5B8-8C714111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E9E2F-75D7-0417-0792-0536B5F3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Lodí po Labi s Labskou plavební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E1F9DBC-6365-DC71-7F58-71699B30F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6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Dopřát si party, netradiční prezentaci nebo sklenku vína a něco dobrého společně s výhledy na Labský kaňon nebo na Portu </a:t>
            </a:r>
            <a:r>
              <a:rPr lang="cs-CZ" sz="1000" b="1" dirty="0" err="1">
                <a:latin typeface="Arial"/>
                <a:cs typeface="Arial"/>
              </a:rPr>
              <a:t>Bohemicu</a:t>
            </a:r>
            <a:r>
              <a:rPr lang="cs-CZ" sz="1000" b="1" dirty="0">
                <a:latin typeface="Arial"/>
                <a:cs typeface="Arial"/>
              </a:rPr>
              <a:t> můžete z lodi společnosti Labská plavební.</a:t>
            </a:r>
            <a:endParaRPr lang="cs-CZ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Akce na lodi se nabízí v nerušeném prostředí, ve firemních barvách, s technikou, kterou si budete přát ( prezentační, zvukovou, hudební), s </a:t>
            </a:r>
            <a:r>
              <a:rPr lang="cs-CZ" sz="900" dirty="0" err="1">
                <a:latin typeface="Arial"/>
                <a:cs typeface="Arial"/>
              </a:rPr>
              <a:t>coffee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breakem</a:t>
            </a:r>
            <a:r>
              <a:rPr lang="cs-CZ" sz="900" dirty="0">
                <a:latin typeface="Arial"/>
                <a:cs typeface="Arial"/>
              </a:rPr>
              <a:t> nebo mimořádným občerstvením pro všechny účastníky i s řadou doplňkových programů.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Celou loď si můžete nechat vyšperkovat dle svých potřeb, umístit loga i bannery nebo dokonce vyplout pod firemní vlajkou. Objednat si můžete i noční plavbu s kompletním servisem!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C16D7427-6C5E-D107-B842-D66A29B845AD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92B74A99-09BC-EEA6-27A3-7E52B60980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E462CC22-C614-864F-DD6C-DA56504C2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514C1BBD-7C62-2E27-C0C3-F6DDBED5831D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B9031E1A-8AC4-4F25-0E61-AEF0A3CFB235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FB50996A-DA0F-400F-CCC4-105540F5DA3B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ADDAD780-9009-690F-F889-93403DBD02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celý rok</a:t>
                  </a:r>
                  <a:endParaRPr lang="cs-CZ" dirty="0" err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B8AFB86E-E49E-3752-3B49-EB3F09C8F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18296F99-D160-BEE9-0419-3D4514F9C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25B10154-EE24-2477-EF9F-B3C8C34BB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D7649852-905C-3621-FF0B-5C7CED1D2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65DC8E80-5985-FDD8-A4F7-DD31054EF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157AA990-BA70-3189-7130-7051F067C09B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166424FD-AE1D-7051-DE2B-FE20E057C77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F9B0C480-CFA4-A62C-4211-3AC71B35A0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F017F37A-5D8F-3E7C-6DEC-C435BC90DED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trasy - Děčín - Hřensko - Bad Schandau - Königstein nebo Ústí nad Labem okružní a dále do Litoměřic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B5A72AB0-85D2-2A95-B927-220C543B37CC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2,5 hodiny - celý den</a:t>
              </a:r>
              <a:endParaRPr lang="cs-CZ" dirty="0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D7EDB6F1-A6CE-69FB-AF0C-6BF934D52CE9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max. 300 osob</a:t>
              </a:r>
              <a:endParaRPr lang="cs-CZ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1CB3A917-59C7-0954-930F-1F73745B9FEA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němčina, po domluvě angličtina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59755387-49A1-0C9E-367F-398BFAC929DC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www.labskaplavebni.cz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3" name="Grafický objekt 2" descr="Promítací plátno obrys">
            <a:extLst>
              <a:ext uri="{FF2B5EF4-FFF2-40B4-BE49-F238E27FC236}">
                <a16:creationId xmlns:a16="http://schemas.microsoft.com/office/drawing/2014/main" id="{9FE4444D-1D5B-BE53-8BAC-7180565622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7212" y="2517788"/>
            <a:ext cx="234000" cy="234000"/>
          </a:xfrm>
          <a:prstGeom prst="rect">
            <a:avLst/>
          </a:prstGeom>
        </p:spPr>
      </p:pic>
      <p:sp>
        <p:nvSpPr>
          <p:cNvPr id="19" name="Zástupný symbol pro text 3">
            <a:extLst>
              <a:ext uri="{FF2B5EF4-FFF2-40B4-BE49-F238E27FC236}">
                <a16:creationId xmlns:a16="http://schemas.microsoft.com/office/drawing/2014/main" id="{9AFEAA33-A315-15EC-719E-EC9E5EA70002}"/>
              </a:ext>
            </a:extLst>
          </p:cNvPr>
          <p:cNvSpPr txBox="1">
            <a:spLocks/>
          </p:cNvSpPr>
          <p:nvPr/>
        </p:nvSpPr>
        <p:spPr>
          <a:xfrm>
            <a:off x="808834" y="2523867"/>
            <a:ext cx="4855515" cy="20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00" b="1" dirty="0">
                <a:latin typeface="Arial"/>
                <a:cs typeface="Arial"/>
              </a:rPr>
              <a:t>kompletní catering, posezení, hudební doprovod, zážitkové programy, ohňostroje a 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67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6E81-3EF8-7703-6C80-BA1051214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0351E-494F-8B6C-498D-41736E68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Arial"/>
                <a:cs typeface="Arial"/>
              </a:rPr>
              <a:t>Wake</a:t>
            </a:r>
            <a:r>
              <a:rPr lang="cs-CZ" dirty="0">
                <a:latin typeface="Arial"/>
                <a:cs typeface="Arial"/>
              </a:rPr>
              <a:t> and </a:t>
            </a:r>
            <a:r>
              <a:rPr lang="cs-CZ" dirty="0" err="1">
                <a:latin typeface="Arial"/>
                <a:cs typeface="Arial"/>
              </a:rPr>
              <a:t>Fun</a:t>
            </a:r>
            <a:r>
              <a:rPr lang="cs-CZ" dirty="0">
                <a:latin typeface="Arial"/>
                <a:cs typeface="Arial"/>
              </a:rPr>
              <a:t> Třeboutice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5D4009-D499-14B0-FFF8-E10D05FE6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696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Chyťte tu správnou vlnu v areálu vodních sportů Třeboutice přímo u Labe na cestě mezi Roudnicí a Litoměřicemi. </a:t>
            </a:r>
            <a:endParaRPr lang="cs-CZ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Čeká na vás originální teambuilding na vlnách v moderně vybaveném sportovním centru cca 45 minut od Prahy. Areál nabízí řadu vodních sportů a dalších nevšedních aktivit, které spousta lidí zná pouze z fotografií dovolené u moře.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S partou přátel nebo kolegů si můžete vyzkoušet </a:t>
            </a:r>
            <a:r>
              <a:rPr lang="cs-CZ" sz="900" dirty="0" err="1">
                <a:latin typeface="Arial"/>
                <a:cs typeface="Arial"/>
              </a:rPr>
              <a:t>Jetsurf</a:t>
            </a:r>
            <a:r>
              <a:rPr lang="cs-CZ" sz="900" dirty="0">
                <a:latin typeface="Arial"/>
                <a:cs typeface="Arial"/>
              </a:rPr>
              <a:t>, </a:t>
            </a:r>
            <a:r>
              <a:rPr lang="cs-CZ" sz="900" dirty="0" err="1">
                <a:latin typeface="Arial"/>
                <a:cs typeface="Arial"/>
              </a:rPr>
              <a:t>wakeboard</a:t>
            </a:r>
            <a:r>
              <a:rPr lang="cs-CZ" sz="900" dirty="0">
                <a:latin typeface="Arial"/>
                <a:cs typeface="Arial"/>
              </a:rPr>
              <a:t>, </a:t>
            </a:r>
            <a:r>
              <a:rPr lang="cs-CZ" sz="900" dirty="0" err="1">
                <a:latin typeface="Arial"/>
                <a:cs typeface="Arial"/>
              </a:rPr>
              <a:t>paddleboard</a:t>
            </a:r>
            <a:r>
              <a:rPr lang="cs-CZ" sz="900" dirty="0">
                <a:latin typeface="Arial"/>
                <a:cs typeface="Arial"/>
              </a:rPr>
              <a:t>. Všechny akce tu pořádají na klíč v rozsahu 1–3 dnů pro libovolný počet osob. Program je postavený na individuálních preferencích účastníků. </a:t>
            </a:r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656AA826-2F61-3C49-2715-04DA01CD940B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9266D780-B581-A573-41F1-05763C3211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3C45CDD0-5F29-B04C-E7B3-BDA5CD60E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EA2E07FB-D408-BE7A-FA95-5D074C3BE6BD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BFE5BCF0-E5EE-4568-5B92-4463CA9E3797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0C86031F-9E33-0C55-D945-EEF421FE5CBB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4BE23DDA-8B5F-AA0B-C7D6-3D6DFF9C50E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červen - srpen nebo dle počasí a domluvy</a:t>
                  </a:r>
                  <a:endParaRPr lang="pl-PL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09AA8B3D-43E7-6BB4-91F1-6F99D39816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852607BE-47C1-9E38-8E25-E6B43C307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695723DD-1783-A4F1-7014-ED56796A4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463AEC77-F5EC-D25C-19A6-AEB152F81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39FFF32C-F492-3B4A-6611-4A8EA8511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27B13CF1-5389-1F89-A3DC-BAFF78B2F3D9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0EDBB56E-E146-72C0-6C21-7A7D946573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EA09EF83-F8A6-7C0D-1157-ABAD8BDEE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615E44C2-3CE8-9612-1468-BA78E20E2109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Třeboutice</a:t>
              </a: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15585E7C-9C2F-D536-8DE3-48FC4EC20C23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1–3 dny</a:t>
              </a:r>
              <a:endParaRPr lang="pl-PL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398A644-8EB1-2C36-AA86-CDA220277E2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max. 50 osob, skupina rozdělena na skupinky po 10</a:t>
              </a:r>
              <a:endParaRPr lang="cs-CZ" dirty="0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AF5004E3-D562-9581-3FB4-F6AE68328981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8A8C9403-8AA8-EA7A-43B3-270F50693D2A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www.wakefun.cz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97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917CC-C573-003F-2C45-40B2EE336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B791B-9045-3D8E-1FF6-F8A6C201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Jezero Most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9B69BE-A74A-DA5F-6CF3-2908D3E3B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/>
              <a:t>Koupání, vodní sporty, běh a cyklistika na jezeře Most jsou ideální aktivity pokud se rozhodnete vyrazit na sever, do rekultivované jezerní krajiny.</a:t>
            </a:r>
          </a:p>
          <a:p>
            <a:pPr algn="just"/>
            <a:endParaRPr lang="cs-CZ" sz="12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Jezero Most má průzračně čistou vodu, oblázkovou pláž i lehátka k zapůjčení a je ideální volbou pro bezmotorové vodní sporty, jako jsou </a:t>
            </a:r>
            <a:r>
              <a:rPr lang="cs-CZ" sz="900" dirty="0" err="1">
                <a:latin typeface="Arial"/>
                <a:cs typeface="Arial"/>
              </a:rPr>
              <a:t>kiting</a:t>
            </a:r>
            <a:r>
              <a:rPr lang="cs-CZ" sz="900" dirty="0">
                <a:latin typeface="Arial"/>
                <a:cs typeface="Arial"/>
              </a:rPr>
              <a:t>, windsurfing, </a:t>
            </a:r>
            <a:r>
              <a:rPr lang="cs-CZ" sz="900" dirty="0" err="1">
                <a:latin typeface="Arial"/>
                <a:cs typeface="Arial"/>
              </a:rPr>
              <a:t>paddleboarding</a:t>
            </a:r>
            <a:r>
              <a:rPr lang="cs-CZ" sz="900" dirty="0">
                <a:latin typeface="Arial"/>
                <a:cs typeface="Arial"/>
              </a:rPr>
              <a:t>, kanoistika a veslování nejen na dračích lodích.</a:t>
            </a:r>
            <a:endParaRPr lang="cs-CZ" sz="105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Najdete tu půjčovnu </a:t>
            </a:r>
            <a:r>
              <a:rPr lang="cs-CZ" sz="900" dirty="0" err="1">
                <a:latin typeface="Arial"/>
                <a:cs typeface="Arial"/>
              </a:rPr>
              <a:t>paddleboardů</a:t>
            </a:r>
            <a:r>
              <a:rPr lang="cs-CZ" sz="900" dirty="0">
                <a:latin typeface="Arial"/>
                <a:cs typeface="Arial"/>
              </a:rPr>
              <a:t> a kajaků na hlavní pláži, řadu stánků s občerstvením i </a:t>
            </a:r>
            <a:r>
              <a:rPr lang="cs-CZ" sz="1000" dirty="0">
                <a:solidFill>
                  <a:srgbClr val="747C7D"/>
                </a:solidFill>
                <a:latin typeface="PT Sans"/>
                <a:cs typeface="Arial"/>
              </a:rPr>
              <a:t>víceúčelové pískové </a:t>
            </a:r>
            <a:r>
              <a:rPr lang="cs-CZ" sz="900" dirty="0">
                <a:latin typeface="Arial"/>
                <a:cs typeface="Arial"/>
              </a:rPr>
              <a:t>hřiště s brankami pro míčové sporty.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Kolem jezera se táhne okruh (9 km) vhodný pro běh a cyklistiku.  Milovníkům inline bruslení ale raději doporučujeme okruh kolem </a:t>
            </a:r>
            <a:r>
              <a:rPr lang="cs-CZ" sz="9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jezera Matylda</a:t>
            </a:r>
            <a:r>
              <a:rPr lang="cs-CZ" sz="900" dirty="0">
                <a:latin typeface="Arial"/>
                <a:cs typeface="Arial"/>
              </a:rPr>
              <a:t>, kde je inline dráha širší a bez převýšení.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5CEC4B62-1BBF-0087-644E-528213B2F00C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D468EE53-E5AC-92B0-7CBE-F1F771A959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BF43D266-741E-7BD3-F48A-832324C3EA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66F526D8-36EB-A79D-3D06-4A6EDF73B9E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10EBFEB4-1007-A66B-C04E-5318B081D28C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C4992B18-8262-F4E5-DDA2-971159FEC714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40A7EE3C-3B25-363D-D447-87D71F5F961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jaro – podzim</a:t>
                  </a:r>
                  <a:endParaRPr lang="cs-CZ" dirty="0" err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BE78034D-BD17-E8FA-5F82-D0B8D96E18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E4B9A2E3-3C44-4ECB-262C-33B4EAB37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7F5FBF3C-A10E-4CF9-1754-A25AD9727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DEF74969-D9EF-C72C-2D80-86B0D6688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474E65E4-56AD-A76F-1691-62A117303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C16ECBBE-DE3E-4141-9FC7-5717E8585949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160971AA-9949-D688-1AA8-E578F92A85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2969835F-31E0-A600-322E-57FB760B0D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A031C360-4C64-C987-E590-4F14F60644F8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Most</a:t>
              </a:r>
              <a:endParaRPr lang="cs-CZ" sz="700" b="1" dirty="0">
                <a:latin typeface="Arial"/>
                <a:cs typeface="Arial"/>
              </a:endParaRP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2CE770C3-6C73-64C9-6E35-7DE1024A4D2A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dle preferencí a potřeb</a:t>
              </a:r>
              <a:endParaRPr lang="cs-CZ" dirty="0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1A92D0B1-21EB-A9EB-620B-98E5B7FCD243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dle požadavků</a:t>
              </a:r>
              <a:endParaRPr lang="cs-CZ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554B70ED-670A-CEB2-5476-A0059ADECA6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 a další jazyky dle domluvy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BC5112E9-96E0-FFA4-9F60-AC7B40EBAD45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www.mosteckejezero.com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18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72BA1-F5E1-469C-1D21-D1C06DD06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CE9B2-D0D8-2932-940F-2E2ADEFB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Kamencové jezero a </a:t>
            </a:r>
            <a:r>
              <a:rPr lang="cs-CZ" dirty="0" err="1">
                <a:latin typeface="Arial"/>
                <a:cs typeface="Arial"/>
              </a:rPr>
              <a:t>wakesurf</a:t>
            </a:r>
            <a:r>
              <a:rPr lang="cs-CZ" dirty="0">
                <a:latin typeface="Arial"/>
                <a:cs typeface="Arial"/>
              </a:rPr>
              <a:t> Chomutov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6C961F-FDE8-72D3-59DF-6DF868D0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Jedinečný přírodní útvar v České republice - Kamencové jezero s rozlohou 16 hektarů nabízí přírodní koupání s upravenými plážemi, kterému dominuje nové plovoucí molo.</a:t>
            </a:r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Sportovním nadšencům udělá radost pestrá nabídka sportovního vyžití, jako je </a:t>
            </a:r>
            <a:r>
              <a:rPr lang="cs-CZ" sz="900" dirty="0" err="1">
                <a:latin typeface="Arial"/>
                <a:cs typeface="Arial"/>
              </a:rPr>
              <a:t>adventure</a:t>
            </a:r>
            <a:r>
              <a:rPr lang="cs-CZ" sz="900" dirty="0">
                <a:latin typeface="Arial"/>
                <a:cs typeface="Arial"/>
              </a:rPr>
              <a:t> golf, plážový volejbal, </a:t>
            </a:r>
            <a:r>
              <a:rPr lang="cs-CZ" sz="900" dirty="0" err="1">
                <a:latin typeface="Arial"/>
                <a:cs typeface="Arial"/>
              </a:rPr>
              <a:t>streetball</a:t>
            </a:r>
            <a:r>
              <a:rPr lang="cs-CZ" sz="900" dirty="0">
                <a:latin typeface="Arial"/>
                <a:cs typeface="Arial"/>
              </a:rPr>
              <a:t>, stolní tenis, badminton. Zapůjčit si tu lze šlapadla, lodičky či </a:t>
            </a:r>
            <a:r>
              <a:rPr lang="cs-CZ" sz="900" dirty="0" err="1">
                <a:latin typeface="Arial"/>
                <a:cs typeface="Arial"/>
              </a:rPr>
              <a:t>paddleboardy</a:t>
            </a:r>
            <a:r>
              <a:rPr lang="cs-CZ" sz="900" dirty="0">
                <a:latin typeface="Arial"/>
                <a:cs typeface="Arial"/>
              </a:rPr>
              <a:t>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Sousední Velký </a:t>
            </a:r>
            <a:r>
              <a:rPr lang="cs-CZ" sz="900" dirty="0" err="1">
                <a:latin typeface="Arial"/>
                <a:cs typeface="Arial"/>
              </a:rPr>
              <a:t>otvický</a:t>
            </a:r>
            <a:r>
              <a:rPr lang="cs-CZ" sz="900" dirty="0">
                <a:latin typeface="Arial"/>
                <a:cs typeface="Arial"/>
              </a:rPr>
              <a:t> rybník nabízí </a:t>
            </a:r>
            <a:r>
              <a:rPr lang="cs-CZ" sz="900" dirty="0" err="1">
                <a:latin typeface="Arial"/>
                <a:cs typeface="Arial"/>
              </a:rPr>
              <a:t>wakeboarding</a:t>
            </a:r>
            <a:r>
              <a:rPr lang="cs-CZ" sz="900" dirty="0">
                <a:latin typeface="Arial"/>
                <a:cs typeface="Arial"/>
              </a:rPr>
              <a:t> a vodní lyžování, což jistě ocení každý milovník adrenalinu!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 těsné blízkosti jezera se nachází oddychové a relaxační centrum </a:t>
            </a:r>
            <a:r>
              <a:rPr lang="cs-CZ" sz="900" dirty="0" err="1">
                <a:latin typeface="Arial"/>
                <a:cs typeface="Arial"/>
              </a:rPr>
              <a:t>Aquasvět</a:t>
            </a:r>
            <a:r>
              <a:rPr lang="cs-CZ" sz="900" dirty="0">
                <a:latin typeface="Arial"/>
                <a:cs typeface="Arial"/>
              </a:rPr>
              <a:t> nebo Sportovní areál Tomáše ze Štítného.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endParaRPr lang="cs-CZ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330A52AA-E1B8-23DE-286B-12CB278844D7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9CF3EBC7-72B9-AA54-CC7A-1A5904360E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r="1657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67A28FB4-A42A-4613-C1DB-56AD91100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r="10359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0071B58B-118F-3237-0A3E-12B08F3CF18A}"/>
              </a:ext>
            </a:extLst>
          </p:cNvPr>
          <p:cNvGrpSpPr/>
          <p:nvPr/>
        </p:nvGrpSpPr>
        <p:grpSpPr>
          <a:xfrm>
            <a:off x="613152" y="2785799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31C3221F-D3F2-6CCE-2111-4E7B273FCECF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02CFFC8A-C158-2AE3-8185-B957E3ADF825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C7410904-8390-033D-662A-01355224C6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primárně letní období</a:t>
                  </a:r>
                  <a:endParaRPr lang="cs-CZ" dirty="0" err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4882EAD4-40CA-A9AB-60BD-B5B2484D9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83922DE5-9E00-203C-0339-B51AB71CF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16F5E60-7F8D-941F-2B93-32526D863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B4330DCC-D577-1093-F5E0-E6D89FF13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9C53B956-F376-E5A0-6398-67CFD622A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B6139EAC-30F7-ACAA-E16C-1E78E0AE6539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11D6043C-84BA-EEC4-7085-38C1B9D53B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8F71E43C-5501-951F-80FA-EF53117BA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403A3ADD-5942-C604-5100-2B0D4ED5F045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Chomutov</a:t>
              </a:r>
              <a:endParaRPr lang="cs-CZ" sz="700" b="1" dirty="0">
                <a:latin typeface="Arial"/>
                <a:cs typeface="Arial"/>
              </a:endParaRP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A691E7E5-B9D3-2C02-E6DD-1770F14D338A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půl den – den, dvoudenní</a:t>
              </a:r>
              <a:endParaRPr lang="cs-CZ" dirty="0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EB312E66-9210-E43E-58B1-346C8458405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wakeboard po 1 osobě</a:t>
              </a:r>
              <a:endParaRPr lang="cs-CZ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75527E19-FBFF-19BB-AE54-81C14A77A1F9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ostatní jazyky dle domluvy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17B70317-ADAE-97A4-8B64-CF0AAE9C0DD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www.wakechomutov.cz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;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www.kamencovejezero.cz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Arial"/>
                <a:cs typeface="Arial"/>
              </a:rPr>
              <a:t>Příští měsíc se můžete těšit na výběr míst vhodných pro </a:t>
            </a:r>
            <a:r>
              <a:rPr lang="cs-CZ" sz="1700" dirty="0" err="1">
                <a:latin typeface="Arial"/>
                <a:cs typeface="Arial"/>
              </a:rPr>
              <a:t>social</a:t>
            </a:r>
            <a:r>
              <a:rPr lang="cs-CZ" sz="1700" dirty="0">
                <a:latin typeface="Arial"/>
                <a:cs typeface="Arial"/>
              </a:rPr>
              <a:t> events!</a:t>
            </a:r>
            <a:endParaRPr lang="cs-CZ" sz="1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9" ma:contentTypeDescription="Vytvoří nový dokument" ma:contentTypeScope="" ma:versionID="5478ccf249414cbef83b22a2c39c5596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19371d2ed1acd6c8486fa21db18893b8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8E42D-3EC5-421C-B6C7-9665F00ED5A7}">
  <ds:schemaRefs>
    <ds:schemaRef ds:uri="http://www.w3.org/XML/1998/namespace"/>
    <ds:schemaRef ds:uri="http://purl.org/dc/elements/1.1/"/>
    <ds:schemaRef ds:uri="http://schemas.microsoft.com/office/2006/documentManagement/types"/>
    <ds:schemaRef ds:uri="84ef3b81-2e7b-492d-a2f5-5ab6809012f1"/>
    <ds:schemaRef ds:uri="http://schemas.openxmlformats.org/package/2006/metadata/core-properties"/>
    <ds:schemaRef ds:uri="http://purl.org/dc/dcmitype/"/>
    <ds:schemaRef ds:uri="ba2d4317-fb4d-4db0-a5c7-47ce91d9e985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F14C2E-A0B3-49DD-9BB0-2A353B29A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6313</TotalTime>
  <Words>825</Words>
  <Application>Microsoft Office PowerPoint</Application>
  <PresentationFormat>Předvádění na obrazovce (16:9)</PresentationFormat>
  <Paragraphs>78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PT Sans</vt:lpstr>
      <vt:lpstr>rozpracovano_NEW_CZT_ppt_template_16ku9_landofstories_19.6.</vt:lpstr>
      <vt:lpstr>Inspirativní měsíčník Czech Convention Bureau</vt:lpstr>
      <vt:lpstr>Ústecký kraj</vt:lpstr>
      <vt:lpstr>Kemp Děčín - rafting v Labském kaňonu</vt:lpstr>
      <vt:lpstr>Lodí po Labi s Labskou plavební</vt:lpstr>
      <vt:lpstr>Wake and Fun Třeboutice</vt:lpstr>
      <vt:lpstr>Jezero Most</vt:lpstr>
      <vt:lpstr>Kamencové jezero a wakesurf Chomutov</vt:lpstr>
      <vt:lpstr>Příští měsíc se můžete těšit na výběr míst vhodných pro social events!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na místa spojená s vodními aktivitami</dc:title>
  <dc:creator>Papoušková Monika</dc:creator>
  <cp:lastModifiedBy>Kubíčková Radana</cp:lastModifiedBy>
  <cp:revision>32</cp:revision>
  <dcterms:created xsi:type="dcterms:W3CDTF">2023-01-11T08:50:04Z</dcterms:created>
  <dcterms:modified xsi:type="dcterms:W3CDTF">2025-08-14T14:40:21Z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