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86" r:id="rId6"/>
    <p:sldId id="620" r:id="rId7"/>
    <p:sldId id="621" r:id="rId8"/>
    <p:sldId id="622" r:id="rId9"/>
    <p:sldId id="261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531A4-ADCE-C725-3CEC-7925A0B6144D}" v="9" dt="2024-07-12T13:51:44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02.08.2024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3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88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7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oblik-resort.com/cs/balicky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arrigo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9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autodrom-most.cz/cz/rizeni-zavodniho-specialu-ocr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1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Unikátní zážitky pro VIP klientelu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Let balónem, noc na zámku, pronájem hausbótu, workshop foukání skla, unikátní </a:t>
            </a:r>
            <a:r>
              <a:rPr lang="cs-CZ" sz="1400" dirty="0" err="1">
                <a:solidFill>
                  <a:srgbClr val="4D4D4D"/>
                </a:solidFill>
                <a:latin typeface="Arial"/>
                <a:cs typeface="Arial"/>
              </a:rPr>
              <a:t>venues</a:t>
            </a:r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 a ubytování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Unikátní zážitky pro VIP klientelu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Jógový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retreat</a:t>
            </a:r>
            <a:r>
              <a:rPr lang="pl-PL" dirty="0">
                <a:latin typeface="Arial"/>
                <a:cs typeface="Arial"/>
              </a:rPr>
              <a:t> v Resortu </a:t>
            </a:r>
            <a:r>
              <a:rPr lang="pl-PL" dirty="0" err="1">
                <a:latin typeface="Arial"/>
                <a:cs typeface="Arial"/>
              </a:rPr>
              <a:t>Oblík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Impozantní </a:t>
            </a:r>
            <a:r>
              <a:rPr lang="cs-CZ" sz="1000" b="1" dirty="0" err="1">
                <a:latin typeface="Arial"/>
                <a:cs typeface="Arial"/>
              </a:rPr>
              <a:t>spa</a:t>
            </a:r>
            <a:r>
              <a:rPr lang="cs-CZ" sz="1000" b="1" dirty="0">
                <a:latin typeface="Arial"/>
                <a:cs typeface="Arial"/>
              </a:rPr>
              <a:t> a wellness, absolutní vítěz za rok 2023 v hodnocení </a:t>
            </a:r>
            <a:r>
              <a:rPr lang="cs-CZ" sz="1000" b="1" dirty="0" err="1">
                <a:latin typeface="Arial"/>
                <a:cs typeface="Arial"/>
              </a:rPr>
              <a:t>Amazing</a:t>
            </a:r>
            <a:r>
              <a:rPr lang="cs-CZ" sz="1000" b="1" dirty="0">
                <a:latin typeface="Arial"/>
                <a:cs typeface="Arial"/>
              </a:rPr>
              <a:t> </a:t>
            </a:r>
            <a:r>
              <a:rPr lang="cs-CZ" sz="1000" b="1" dirty="0" err="1">
                <a:latin typeface="Arial"/>
                <a:cs typeface="Arial"/>
              </a:rPr>
              <a:t>Places</a:t>
            </a:r>
            <a:r>
              <a:rPr lang="cs-CZ" sz="1000" b="1" dirty="0">
                <a:latin typeface="Arial"/>
                <a:cs typeface="Arial"/>
              </a:rPr>
              <a:t> Česká republika, místo s fascinující energií okolních vulkanických kopců a špičkovou restaurací </a:t>
            </a:r>
            <a:r>
              <a:rPr lang="cs-CZ" sz="1000" b="1" dirty="0" err="1">
                <a:latin typeface="Arial"/>
                <a:cs typeface="Arial"/>
              </a:rPr>
              <a:t>Remedi</a:t>
            </a:r>
            <a:r>
              <a:rPr lang="cs-CZ" sz="1000" b="1" dirty="0">
                <a:latin typeface="Arial"/>
                <a:cs typeface="Arial"/>
              </a:rPr>
              <a:t>.</a:t>
            </a:r>
          </a:p>
          <a:p>
            <a:pPr algn="just"/>
            <a:endParaRPr lang="cs-CZ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Tři noci v luxusním resortu, ranní a večerní jóga, špičková gastronomie, lekce </a:t>
            </a:r>
            <a:r>
              <a:rPr lang="cs-CZ" sz="900" dirty="0" err="1">
                <a:latin typeface="Arial"/>
                <a:cs typeface="Arial"/>
              </a:rPr>
              <a:t>Mindfullness</a:t>
            </a:r>
            <a:r>
              <a:rPr lang="cs-CZ" sz="900" dirty="0">
                <a:latin typeface="Arial"/>
                <a:cs typeface="Arial"/>
              </a:rPr>
              <a:t>, očistný rituál čaker nebo meditace na vrcholu hory Oblík - to vše nabízí speciální "jógový </a:t>
            </a:r>
            <a:r>
              <a:rPr lang="cs-CZ" sz="900" dirty="0" err="1">
                <a:latin typeface="Arial"/>
                <a:cs typeface="Arial"/>
              </a:rPr>
              <a:t>retreat</a:t>
            </a:r>
            <a:r>
              <a:rPr lang="cs-CZ" sz="900" dirty="0">
                <a:latin typeface="Arial"/>
                <a:cs typeface="Arial"/>
              </a:rPr>
              <a:t>" v Resortu Oblík. Po celou dobu pobytu mají hosté k dispozici tři sauny, </a:t>
            </a:r>
            <a:r>
              <a:rPr lang="cs-CZ" sz="900" dirty="0" err="1">
                <a:latin typeface="Arial"/>
                <a:cs typeface="Arial"/>
              </a:rPr>
              <a:t>Kneippovy</a:t>
            </a:r>
            <a:r>
              <a:rPr lang="cs-CZ" sz="900" dirty="0">
                <a:latin typeface="Arial"/>
                <a:cs typeface="Arial"/>
              </a:rPr>
              <a:t> lázně a vzdušnou relaxační místnost s fascinujícím výhledem.</a:t>
            </a:r>
          </a:p>
          <a:p>
            <a:r>
              <a:rPr lang="cs-CZ" sz="900" dirty="0">
                <a:latin typeface="Arial"/>
                <a:cs typeface="Arial"/>
              </a:rPr>
              <a:t>Gurmánský zážitek v podobě </a:t>
            </a:r>
            <a:r>
              <a:rPr lang="cs-CZ" sz="900" dirty="0" err="1">
                <a:latin typeface="Arial"/>
                <a:cs typeface="Arial"/>
              </a:rPr>
              <a:t>dvouchodových</a:t>
            </a:r>
            <a:r>
              <a:rPr lang="cs-CZ" sz="900" dirty="0">
                <a:latin typeface="Arial"/>
                <a:cs typeface="Arial"/>
              </a:rPr>
              <a:t> večeří, lahodných obědů a zdravých snídaní zajistí držitel michelinské hvězdy Josef </a:t>
            </a:r>
            <a:r>
              <a:rPr lang="cs-CZ" sz="900" dirty="0" err="1">
                <a:latin typeface="Arial"/>
                <a:cs typeface="Arial"/>
              </a:rPr>
              <a:t>Pindura</a:t>
            </a:r>
            <a:r>
              <a:rPr lang="cs-CZ" sz="900" dirty="0">
                <a:latin typeface="Arial"/>
                <a:cs typeface="Arial"/>
              </a:rPr>
              <a:t>. </a:t>
            </a:r>
          </a:p>
          <a:p>
            <a:r>
              <a:rPr lang="cs-CZ" sz="900" dirty="0">
                <a:latin typeface="Arial"/>
                <a:cs typeface="Arial"/>
              </a:rPr>
              <a:t>Pro speciální příležitosti je k dispozici VIP apartmán s vlastním barem a  kulečníkem.</a:t>
            </a:r>
            <a:endParaRPr lang="cs-CZ" sz="900" dirty="0"/>
          </a:p>
          <a:p>
            <a:pPr algn="ctr"/>
            <a:endParaRPr lang="cs-CZ" sz="1100" dirty="0">
              <a:solidFill>
                <a:srgbClr val="333333"/>
              </a:solidFill>
            </a:endParaRPr>
          </a:p>
          <a:p>
            <a:pPr algn="ctr"/>
            <a:endParaRPr lang="cs-CZ" sz="1100" dirty="0">
              <a:solidFill>
                <a:srgbClr val="333333"/>
              </a:solidFill>
            </a:endParaRPr>
          </a:p>
          <a:p>
            <a:pPr algn="ctr"/>
            <a:endParaRPr lang="cs-CZ" sz="1100" dirty="0">
              <a:solidFill>
                <a:srgbClr val="333333"/>
              </a:solidFill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v daných termínech nebo dle domluvy</a:t>
                  </a:r>
                  <a:endParaRPr lang="pl-PL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Oblík</a:t>
              </a:r>
              <a:r>
                <a:rPr lang="pl-PL" sz="700" b="1" dirty="0">
                  <a:latin typeface="Arial"/>
                  <a:cs typeface="Arial"/>
                </a:rPr>
                <a:t> u </a:t>
              </a:r>
              <a:r>
                <a:rPr lang="pl-PL" sz="700" b="1" dirty="0" err="1">
                  <a:latin typeface="Arial"/>
                  <a:cs typeface="Arial"/>
                </a:rPr>
                <a:t>Loun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tři noci a čtyři dny - čtvrtek - neděle.</a:t>
              </a:r>
              <a:endParaRPr lang="pl-PL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5–15 osob 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www.oblik-resort.com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46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Gastro </a:t>
            </a:r>
            <a:r>
              <a:rPr lang="pl-PL" dirty="0" err="1">
                <a:latin typeface="Arial"/>
                <a:cs typeface="Arial"/>
              </a:rPr>
              <a:t>zážitek</a:t>
            </a:r>
            <a:r>
              <a:rPr lang="pl-PL" dirty="0">
                <a:latin typeface="Arial"/>
                <a:cs typeface="Arial"/>
              </a:rPr>
              <a:t> v </a:t>
            </a:r>
            <a:r>
              <a:rPr lang="pl-PL" dirty="0" err="1">
                <a:latin typeface="Arial"/>
                <a:cs typeface="Arial"/>
              </a:rPr>
              <a:t>Arrigo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restaurant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Unikátní zážitek z jídla budete mít v </a:t>
            </a:r>
            <a:r>
              <a:rPr lang="cs-CZ" sz="1000" b="1" dirty="0" err="1">
                <a:latin typeface="Arial"/>
                <a:cs typeface="Arial"/>
              </a:rPr>
              <a:t>Arrigo</a:t>
            </a:r>
            <a:r>
              <a:rPr lang="cs-CZ" sz="1000" b="1" dirty="0">
                <a:latin typeface="Arial"/>
                <a:cs typeface="Arial"/>
              </a:rPr>
              <a:t> při každé návštěvě. Samotná příprava jídla, dezerty, domácí chléb, sezónní menu nebo opravdová kavárna, vše je tu výjimečné.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Restauraci </a:t>
            </a:r>
            <a:r>
              <a:rPr lang="cs-CZ" sz="900" dirty="0" err="1">
                <a:latin typeface="Arial"/>
                <a:cs typeface="Arial"/>
              </a:rPr>
              <a:t>Arrigo</a:t>
            </a:r>
            <a:r>
              <a:rPr lang="cs-CZ" sz="900" dirty="0">
                <a:latin typeface="Arial"/>
                <a:cs typeface="Arial"/>
              </a:rPr>
              <a:t> by mnoho návštěvníků v Děčíně na břehu řeky Labe nečekalo. O to větší zážitek je pak samotná návštěva. Každý host je tu VIP a každý pokrm osobitým zážitkem.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Menu tu pravidelně mění, doplňují, obměňují. S každým jídlem se tu snoubí jiné víno. V </a:t>
            </a:r>
            <a:r>
              <a:rPr lang="cs-CZ" sz="900" dirty="0" err="1">
                <a:latin typeface="Arial"/>
                <a:cs typeface="Arial"/>
              </a:rPr>
              <a:t>Arrigo</a:t>
            </a:r>
            <a:r>
              <a:rPr lang="cs-CZ" sz="900" dirty="0">
                <a:latin typeface="Arial"/>
                <a:cs typeface="Arial"/>
              </a:rPr>
              <a:t> restauraci se budete cítit v péči jejich skvělého týmu šéfkuchařů a kuchařů, ambasadorů, číšníků, barmanů i baristů, vždy výjimečně.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029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029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cs-CZ" sz="700" b="1" dirty="0">
                      <a:latin typeface="Arial"/>
                      <a:cs typeface="Arial"/>
                    </a:rPr>
                    <a:t>po celý rok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Děčín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2–4 hodiny</a:t>
              </a:r>
              <a:endParaRPr lang="cs-CZ" sz="700" b="1" dirty="0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2–20 osob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čeština, angličtina, němčina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www.arrigo.cz</a:t>
              </a:r>
              <a:endParaRPr lang="cs-CZ" b="1" dirty="0">
                <a:solidFill>
                  <a:srgbClr val="003C78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84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Řízení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závodního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speciálu</a:t>
            </a:r>
            <a:r>
              <a:rPr lang="pl-PL" dirty="0">
                <a:latin typeface="Arial"/>
                <a:cs typeface="Arial"/>
              </a:rPr>
              <a:t> OCR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Opravdový závodní speciál, opravdový závodní okruh, adrenalin, který se nezapomíná. Možnost vyzkoušet si závodní speciál je unikátní zážitek.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Chcete zažít pocity závodního jezdce a vyzkoušet si pilotovat závodní speciál na profesionálním okruhu s homologací FIA? Trať mosteckého závodního okruhu vám to umožní.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Balíček obsahuje pronájem vozu včetně mechanika, servisní údržby, PHM, pneumatik a běžného opotřebení veškerého materiálu. Na místě vám půjčí helmu, zaškolí a pořídí profesionální fotografie. Na závodním okruhu můžete absolvovat dva nebo tři okruhy.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10313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květen - srpen 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Autodrom Most</a:t>
              </a:r>
              <a:endParaRPr lang="pl-PL" sz="700" b="1" dirty="0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půl den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 řidič - 1 auto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angličtina, němčina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www.autodrom-most.cz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90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kulturní aktivity!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B95E5B85C004E9C0330D0CD96F51D" ma:contentTypeVersion="18" ma:contentTypeDescription="Create a new document." ma:contentTypeScope="" ma:versionID="d8629e79c3bd84630dce79a899ce7a97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823dc6d45d31b504ac1dc76b1d597c42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8E42D-3EC5-421C-B6C7-9665F00ED5A7}">
  <ds:schemaRefs>
    <ds:schemaRef ds:uri="http://purl.org/dc/elements/1.1/"/>
    <ds:schemaRef ds:uri="84ef3b81-2e7b-492d-a2f5-5ab6809012f1"/>
    <ds:schemaRef ds:uri="http://purl.org/dc/terms/"/>
    <ds:schemaRef ds:uri="ba2d4317-fb4d-4db0-a5c7-47ce91d9e98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CC0441-16A6-4CDD-B7DE-6FD59A166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6153</TotalTime>
  <Words>483</Words>
  <Application>Microsoft Office PowerPoint</Application>
  <PresentationFormat>Předvádění na obrazovce (16:9)</PresentationFormat>
  <Paragraphs>50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Jógový retreat v Resortu Oblík</vt:lpstr>
      <vt:lpstr>Gastro zážitek v Arrigo restaurant</vt:lpstr>
      <vt:lpstr>Řízení závodního speciálu OCR</vt:lpstr>
      <vt:lpstr>Příští měsíc se můžete těšit na tipy na kulturní aktivity!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Unikátní zážitky</dc:title>
  <dc:creator>Papoušková Monika</dc:creator>
  <cp:lastModifiedBy>Kubíčková Radana</cp:lastModifiedBy>
  <cp:revision>22</cp:revision>
  <dcterms:created xsi:type="dcterms:W3CDTF">2023-01-11T08:50:04Z</dcterms:created>
  <dcterms:modified xsi:type="dcterms:W3CDTF">2024-08-02T11:28:07Z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