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61" r:id="rId7"/>
    <p:sldId id="662" r:id="rId8"/>
    <p:sldId id="663" r:id="rId9"/>
    <p:sldId id="664" r:id="rId10"/>
    <p:sldId id="666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8B913E-F90D-4135-A4E4-73D29950B81E}" v="25" dt="2024-08-29T14:00:06.124"/>
    <p1510:client id="{A1B86535-DF5B-8E96-5AAD-9EEADF0793E5}" v="3" dt="2024-08-30T06:27:42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9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20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41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38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2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74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15.11.2024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://www.hotelostrov.com/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hyperlink" Target="http://www.pivovarmonopol.cz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://www.hotel-vetruse.cz/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hyperlink" Target="http://www.lipa-resort.cz/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hyperlink" Target="http://www.clarioncongresshotelustinadlabem.com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echconvention.cz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80577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9285" y="332967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TOP 5 nejlepších hotelů z každého regionu ČR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TOP 5 nejlepších hotelů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Hotel Ostrov ****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Hotel Ostrov uprostřed pískovcových skal patří mezi hotely s nejkrásnějšími výhledy a nejlepšími službami v Ústeckém kraji. V Ostrově zažijete opravdový </a:t>
            </a:r>
            <a:r>
              <a:rPr lang="cs-CZ" sz="1000" b="1" dirty="0" err="1">
                <a:latin typeface="Arial"/>
                <a:cs typeface="Arial"/>
              </a:rPr>
              <a:t>relax</a:t>
            </a:r>
            <a:r>
              <a:rPr lang="cs-CZ" sz="1000" b="1" dirty="0">
                <a:latin typeface="Arial"/>
                <a:cs typeface="Arial"/>
              </a:rPr>
              <a:t>. Nemají tu signál a vše vám vynahradí příroda, wellness a vynikající gastronomie.</a:t>
            </a:r>
            <a:endParaRPr lang="cs-CZ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cs-CZ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Hotel nabízí dvoulůžkové pokoje i rodinná apartmá. Gastronomii si vychutnáte v prostorné restauraci nebo na zahrádce. Energii zde dočerpáte v příjemném wellness centru, které nabízí bazén, saunu s venkovním bazénkem, masáže. 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K hotelu patří i vlastní rybník s pláží. Hned za hotel můžete vkročit do lesa a podniknout některou z mnoha krásných túr za výhledy skalního města Tisá a CHKO Labské pískovce.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cs-CZ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0306" r="10306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Ostrov</a:t>
                  </a:r>
                  <a:r>
                    <a:rPr lang="pl-PL" sz="700" b="1" dirty="0">
                      <a:latin typeface="Arial"/>
                      <a:cs typeface="Arial"/>
                    </a:rPr>
                    <a:t> u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Tisé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www.hotelostrov.com</a:t>
                  </a:r>
                  <a:endParaRPr lang="pl-PL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/>
                  <a:t>100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wellness, meeting </a:t>
              </a:r>
              <a:r>
                <a:rPr lang="cs-CZ" sz="700" b="1" dirty="0" err="1">
                  <a:latin typeface="Arial"/>
                  <a:cs typeface="Arial"/>
                </a:rPr>
                <a:t>room</a:t>
              </a:r>
              <a:r>
                <a:rPr lang="cs-CZ" sz="700" b="1" dirty="0">
                  <a:latin typeface="Arial"/>
                  <a:cs typeface="Arial"/>
                </a:rPr>
                <a:t> - 90, parking - 30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12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Wellness Hotel Monopol ****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Wellness Hotel Pivovar Monopol je čtyřhvězdičkový hotel s vlastním pivovarem a luxusním wellness, pivními lázněmi, restauracemi i kavárnou v centru historických Teplic.</a:t>
            </a:r>
            <a:endParaRPr lang="cs-CZ" dirty="0"/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Z ulice nenápadný objekt nabízí neuvěřitelné prostory ve svém nitru. Ubytují vás ve dvou a tří lůžkových pokojích, i ve svatebním apartmá.</a:t>
            </a:r>
            <a:endParaRPr lang="cs-CZ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Výhodou tohoto hotelu jsou dvě restaurace - moderní a převážně mezinárodní gastronomii najdete v horní - Zahradní restauraci, klasickou českou kuchyni pak v prvorepublikovém sále pivovarské restaurace.</a:t>
            </a:r>
            <a:endParaRPr lang="cs-CZ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Hotel disponuje vlastní kavárnou s vlastní výrobou zákusků.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Dokonalý odpočinek završíte ve wellness a v saunovém světě. A že je z čeho vybírat! Hlavním lákadlem wellness  jsou pivní lázně. V sauně finské, bio, </a:t>
            </a:r>
            <a:r>
              <a:rPr lang="cs-CZ" sz="900" dirty="0" err="1">
                <a:latin typeface="Arial"/>
                <a:cs typeface="Arial"/>
              </a:rPr>
              <a:t>herbal</a:t>
            </a:r>
            <a:r>
              <a:rPr lang="cs-CZ" sz="900" dirty="0">
                <a:latin typeface="Arial"/>
                <a:cs typeface="Arial"/>
              </a:rPr>
              <a:t>, parní nebo v solné odpočívárně vaše tělo dostane to pravé uvolnění.</a:t>
            </a:r>
            <a:endParaRPr lang="cs-CZ" dirty="0"/>
          </a:p>
          <a:p>
            <a:pPr algn="just"/>
            <a:endParaRPr lang="cs-CZ" sz="1000" b="1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latin typeface="Arial"/>
                      <a:cs typeface="Arial"/>
                    </a:rPr>
                    <a:t>Teplice</a:t>
                  </a:r>
                  <a:endParaRPr lang="pl-PL" sz="700" b="1" dirty="0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www.pivovarmonopol.cz</a:t>
                  </a:r>
                  <a:endParaRPr lang="pl-PL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66 lůžek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22417"/>
              <a:ext cx="4855515" cy="26173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wellness centrum, sauny, pivní lázně,  meeting </a:t>
              </a:r>
              <a:r>
                <a:rPr lang="cs-CZ" sz="700" b="1" dirty="0" err="1">
                  <a:latin typeface="Arial"/>
                  <a:cs typeface="Arial"/>
                </a:rPr>
                <a:t>room</a:t>
              </a:r>
              <a:r>
                <a:rPr lang="cs-CZ" sz="700" b="1" dirty="0">
                  <a:latin typeface="Arial"/>
                  <a:cs typeface="Arial"/>
                </a:rPr>
                <a:t> – 50 osob, parking – 30 aut, zahradní restaurace – 100 osob, sál - 200 osob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50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Hotel Větruše ****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Wellness hotel s romantickým výhledem na řeku Labe a České středohoří, ke kterému se dostanete nejen autem, ale také lanovkou z centra města.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Hotel nabízí čtyřhvězdičkový standard ubytování, exkluzivní wellness odpočinek a gastronomický zážitek ve stylové restauraci zaručují nezapomenutelný pobyt.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Hotel Větruše spojuje historický objekt jehož součást je i vyhlídková věž a moderní budovu s prostorným lobby. Ve wellness najdete dvě vířivky, odpočívárnu i masážní lehátka. 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Výhodou hotelu Větruše je jeho poloha – centrum na dosah, přesto neskutečný klid a možnost příjemných výletů hned od hotelu, stejně jako využití tenisových kurtů nebo kurtu na </a:t>
            </a:r>
            <a:r>
              <a:rPr lang="cs-CZ" sz="900" dirty="0" err="1">
                <a:solidFill>
                  <a:srgbClr val="333333"/>
                </a:solidFill>
                <a:latin typeface="Arial"/>
                <a:cs typeface="Arial"/>
              </a:rPr>
              <a:t>padel</a:t>
            </a:r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r="7604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1335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Ústí</a:t>
                  </a:r>
                  <a:r>
                    <a:rPr lang="pl-PL" sz="700" b="1" dirty="0">
                      <a:latin typeface="Arial"/>
                      <a:cs typeface="Arial"/>
                    </a:rPr>
                    <a:t> nad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Labem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www.hotel-vetruse.cz</a:t>
                  </a:r>
                  <a:endParaRPr lang="pl-PL" sz="700" b="1" dirty="0">
                    <a:solidFill>
                      <a:srgbClr val="003C78"/>
                    </a:solidFill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80 lůžek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wellness centrum - vířivky a sauny, fitness, parking – 20 míst + autobus,  meeting </a:t>
              </a:r>
              <a:r>
                <a:rPr lang="cs-CZ" sz="700" b="1" dirty="0" err="1">
                  <a:latin typeface="Arial"/>
                  <a:cs typeface="Arial"/>
                </a:rPr>
                <a:t>rooms</a:t>
              </a:r>
              <a:r>
                <a:rPr lang="cs-CZ" sz="700" b="1" dirty="0">
                  <a:latin typeface="Arial"/>
                  <a:cs typeface="Arial"/>
                </a:rPr>
                <a:t> – 100 + 2x20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99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Aparthotel Lípa ****</a:t>
            </a:r>
            <a:endParaRPr lang="cs-CZ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Hotelový komplex kombinuje ubytování 4 hvězdičkové kategorie, ubytování v hotelovém pensionu i formu hostelu. Nabízí luxusní služby a najdete jej v srdci Českého Švýcarska - v Krásné Lípě.</a:t>
            </a:r>
            <a:endParaRPr lang="cs-CZ" sz="1000" b="1" dirty="0"/>
          </a:p>
          <a:p>
            <a:pPr algn="just"/>
            <a:endParaRPr lang="cs-CZ" sz="1000" b="1" dirty="0">
              <a:solidFill>
                <a:schemeClr val="tx1"/>
              </a:solidFill>
            </a:endParaRP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Prostory hotelu jsou vhodné jak pro firemní potřeby, tak pro strávení volného času ve vyšším standardu. Oblíbený je pro svůj servis a jedinečnou architekturu. Už od samého začátku tu servírují sklenku prosecca na uvítanou, stejně jako při ranní snídani.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Hotel nabízí bowlingovou dráhu, venkovní posezení, fitness centrum i saunu. Zařídí vám doplňkové služby i pronájem kol.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280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r="539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Krásná</a:t>
                  </a:r>
                  <a:r>
                    <a:rPr lang="pl-PL" sz="700" b="1" dirty="0">
                      <a:latin typeface="Arial"/>
                      <a:cs typeface="Arial"/>
                    </a:rPr>
                    <a:t>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Lípa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www.lipa-resort.cz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33 apartmánů - 2 až 4 lůžkových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fitness, meeting </a:t>
              </a:r>
              <a:r>
                <a:rPr lang="cs-CZ" sz="700" b="1" dirty="0" err="1">
                  <a:latin typeface="Arial"/>
                  <a:cs typeface="Arial"/>
                </a:rPr>
                <a:t>room</a:t>
              </a:r>
              <a:r>
                <a:rPr lang="cs-CZ" sz="700" b="1" dirty="0">
                  <a:latin typeface="Arial"/>
                  <a:cs typeface="Arial"/>
                </a:rPr>
                <a:t> – v Domě Českého Švýcarska - 100, parkování - 25 - 30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00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Clarion Congress Hotel ****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Záruka komfortu a kvality kongresového hotelu </a:t>
            </a:r>
            <a:r>
              <a:rPr lang="cs-CZ" sz="1000" b="1" dirty="0" err="1">
                <a:latin typeface="Arial"/>
                <a:cs typeface="Arial"/>
              </a:rPr>
              <a:t>Clarion</a:t>
            </a:r>
            <a:r>
              <a:rPr lang="cs-CZ" sz="1000" b="1" dirty="0">
                <a:latin typeface="Arial"/>
                <a:cs typeface="Arial"/>
              </a:rPr>
              <a:t> nabízí pohodlné ubytování, velmi kvalitní gastronomii, příjemnou a lobby a polohu přímo v centru města Ústí nad Labem. </a:t>
            </a:r>
          </a:p>
          <a:p>
            <a:pPr algn="just"/>
            <a:endParaRPr lang="cs-CZ" sz="1000" b="1" dirty="0">
              <a:latin typeface="Arial"/>
              <a:cs typeface="Arial"/>
            </a:endParaRPr>
          </a:p>
          <a:p>
            <a:r>
              <a:rPr lang="cs-CZ" sz="900" dirty="0">
                <a:latin typeface="Arial"/>
                <a:cs typeface="Arial"/>
              </a:rPr>
              <a:t>Hotel nabízí prostorné atrium, kde je možné pořádat nejrůznější typy oslav, hudební večery nebo garden party. Velkou výhodou je vysoká kapacita a záruka kvalitního ubytování.</a:t>
            </a:r>
          </a:p>
          <a:p>
            <a:r>
              <a:rPr lang="cs-CZ" sz="900" dirty="0">
                <a:latin typeface="Arial"/>
                <a:cs typeface="Arial"/>
              </a:rPr>
              <a:t>Hosté mohou využít nejrůznějších hotelových služeb jako je květinová služba, business koutek, úschovna zavazadel, sekretářské služby a parkování v garážích. Vítáni jsou zde i cyklisté.</a:t>
            </a:r>
          </a:p>
          <a:p>
            <a:endParaRPr lang="cs-CZ" sz="1000" dirty="0">
              <a:solidFill>
                <a:srgbClr val="646464"/>
              </a:solidFill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 dirty="0"/>
              <a:t>Více </a:t>
            </a:r>
            <a:r>
              <a:rPr lang="cs-CZ" sz="1500" b="1" dirty="0" err="1"/>
              <a:t>info</a:t>
            </a:r>
            <a:r>
              <a:rPr lang="cs-CZ" sz="1500" b="1" dirty="0"/>
              <a:t>: </a:t>
            </a:r>
            <a:r>
              <a:rPr lang="cs-CZ" sz="1500" b="1" u="sng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Convention Bureau</a:t>
            </a:r>
            <a:endParaRPr lang="cs-CZ" sz="1500" b="1" u="sng" dirty="0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Ústí</a:t>
                  </a:r>
                  <a:r>
                    <a:rPr lang="pl-PL" sz="700" b="1" dirty="0">
                      <a:latin typeface="Arial"/>
                      <a:cs typeface="Arial"/>
                    </a:rPr>
                    <a:t> nad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Labem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www.clarioncongresshotelustinadlabem.com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83 pokojů / 170 hostů</a:t>
                </a:r>
                <a:endParaRPr lang="cs-CZ" sz="700" b="1" dirty="0"/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restaurace a parking, meeting </a:t>
              </a:r>
              <a:r>
                <a:rPr lang="cs-CZ" sz="700" b="1" dirty="0" err="1">
                  <a:latin typeface="Arial"/>
                  <a:cs typeface="Arial"/>
                </a:rPr>
                <a:t>rooms</a:t>
              </a:r>
              <a:r>
                <a:rPr lang="cs-CZ" sz="700" b="1" dirty="0">
                  <a:latin typeface="Arial"/>
                  <a:cs typeface="Arial"/>
                </a:rPr>
                <a:t> pro 480 hostů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80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tipy na sportovní akce!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/>
              <a:t>Czech </a:t>
            </a:r>
            <a:r>
              <a:rPr lang="cs-CZ" err="1"/>
              <a:t>Convention</a:t>
            </a:r>
            <a:r>
              <a:rPr lang="cs-CZ"/>
              <a:t> </a:t>
            </a:r>
            <a:r>
              <a:rPr lang="cs-CZ" err="1"/>
              <a:t>Bureau</a:t>
            </a:r>
            <a:endParaRPr lang="cs-CZ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d6e0740218b4275bfe6e8306d028561e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583edc9d020c246ccaaefc25f5cb8ebb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Props1.xml><?xml version="1.0" encoding="utf-8"?>
<ds:datastoreItem xmlns:ds="http://schemas.openxmlformats.org/officeDocument/2006/customXml" ds:itemID="{6EBCC277-FFEC-47C9-93EA-1DA667403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purl.org/dc/elements/1.1/"/>
    <ds:schemaRef ds:uri="ba2d4317-fb4d-4db0-a5c7-47ce91d9e98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4ef3b81-2e7b-492d-a2f5-5ab6809012f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112</TotalTime>
  <Words>766</Words>
  <Application>Microsoft Office PowerPoint</Application>
  <PresentationFormat>Předvádění na obrazovce (16:9)</PresentationFormat>
  <Paragraphs>66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rozpracovano_NEW_CZT_ppt_template_16ku9_landofstories_19.6.</vt:lpstr>
      <vt:lpstr>Inspirativní měsíčník Czech Convention Bureau</vt:lpstr>
      <vt:lpstr>Ústecký kraj</vt:lpstr>
      <vt:lpstr>Hotel Ostrov ****</vt:lpstr>
      <vt:lpstr>Wellness Hotel Monopol ****</vt:lpstr>
      <vt:lpstr>Hotel Větruše ****</vt:lpstr>
      <vt:lpstr>Aparthotel Lípa ****</vt:lpstr>
      <vt:lpstr>Clarion Congress Hotel ****</vt:lpstr>
      <vt:lpstr>Příští měsíc se můžete těšit na tipy na sportovní akce!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Kulturní aktivity</dc:title>
  <dc:creator>Papoušková Monika</dc:creator>
  <cp:lastModifiedBy>Kubíčková Radana</cp:lastModifiedBy>
  <cp:revision>6</cp:revision>
  <dcterms:created xsi:type="dcterms:W3CDTF">2023-01-11T08:50:04Z</dcterms:created>
  <dcterms:modified xsi:type="dcterms:W3CDTF">2024-11-15T13:00:47Z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