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86" r:id="rId6"/>
    <p:sldId id="667" r:id="rId7"/>
    <p:sldId id="668" r:id="rId8"/>
    <p:sldId id="669" r:id="rId9"/>
    <p:sldId id="670" r:id="rId10"/>
    <p:sldId id="671"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EAAF40-A4D5-71DD-9F0D-9009752BB91E}" name="Papoušková Monika" initials="PM" userId="S::papouskova@czechtourism.cz::45561c12-14e6-487f-be6b-b0c8449106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8"/>
    <a:srgbClr val="4D4D4D"/>
    <a:srgbClr val="E6001E"/>
    <a:srgbClr val="178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A8C99-D5A6-4543-9EB1-AA3EBD94B36B}" v="75" dt="2024-10-21T11:23:27.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78" d="100"/>
          <a:sy n="78" d="100"/>
        </p:scale>
        <p:origin x="944"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35A61-53F2-4724-AC3A-C0BA71D3B56A}" type="datetimeFigureOut">
              <a:rPr lang="cs-CZ" smtClean="0"/>
              <a:t>15.11.2024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36574-84F8-40CA-8302-C2E5582BA476}" type="slidenum">
              <a:rPr lang="cs-CZ" smtClean="0"/>
              <a:t>‹#›</a:t>
            </a:fld>
            <a:endParaRPr lang="cs-CZ"/>
          </a:p>
        </p:txBody>
      </p:sp>
    </p:spTree>
    <p:extLst>
      <p:ext uri="{BB962C8B-B14F-4D97-AF65-F5344CB8AC3E}">
        <p14:creationId xmlns:p14="http://schemas.microsoft.com/office/powerpoint/2010/main" val="254322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1</a:t>
            </a:fld>
            <a:endParaRPr lang="cs-CZ"/>
          </a:p>
        </p:txBody>
      </p:sp>
    </p:spTree>
    <p:extLst>
      <p:ext uri="{BB962C8B-B14F-4D97-AF65-F5344CB8AC3E}">
        <p14:creationId xmlns:p14="http://schemas.microsoft.com/office/powerpoint/2010/main" val="60084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3</a:t>
            </a:fld>
            <a:endParaRPr lang="cs-CZ"/>
          </a:p>
        </p:txBody>
      </p:sp>
    </p:spTree>
    <p:extLst>
      <p:ext uri="{BB962C8B-B14F-4D97-AF65-F5344CB8AC3E}">
        <p14:creationId xmlns:p14="http://schemas.microsoft.com/office/powerpoint/2010/main" val="67159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4</a:t>
            </a:fld>
            <a:endParaRPr lang="cs-CZ"/>
          </a:p>
        </p:txBody>
      </p:sp>
    </p:spTree>
    <p:extLst>
      <p:ext uri="{BB962C8B-B14F-4D97-AF65-F5344CB8AC3E}">
        <p14:creationId xmlns:p14="http://schemas.microsoft.com/office/powerpoint/2010/main" val="256295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5</a:t>
            </a:fld>
            <a:endParaRPr lang="cs-CZ"/>
          </a:p>
        </p:txBody>
      </p:sp>
    </p:spTree>
    <p:extLst>
      <p:ext uri="{BB962C8B-B14F-4D97-AF65-F5344CB8AC3E}">
        <p14:creationId xmlns:p14="http://schemas.microsoft.com/office/powerpoint/2010/main" val="55663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6</a:t>
            </a:fld>
            <a:endParaRPr lang="cs-CZ"/>
          </a:p>
        </p:txBody>
      </p:sp>
    </p:spTree>
    <p:extLst>
      <p:ext uri="{BB962C8B-B14F-4D97-AF65-F5344CB8AC3E}">
        <p14:creationId xmlns:p14="http://schemas.microsoft.com/office/powerpoint/2010/main" val="364436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7</a:t>
            </a:fld>
            <a:endParaRPr lang="cs-CZ"/>
          </a:p>
        </p:txBody>
      </p:sp>
    </p:spTree>
    <p:extLst>
      <p:ext uri="{BB962C8B-B14F-4D97-AF65-F5344CB8AC3E}">
        <p14:creationId xmlns:p14="http://schemas.microsoft.com/office/powerpoint/2010/main" val="2627419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395536" y="2805778"/>
            <a:ext cx="7988424" cy="541883"/>
          </a:xfrm>
        </p:spPr>
        <p:txBody>
          <a:bodyPr>
            <a:normAutofit/>
          </a:bodyPr>
          <a:lstStyle>
            <a:lvl1pPr>
              <a:defRPr sz="3500"/>
            </a:lvl1pPr>
          </a:lstStyle>
          <a:p>
            <a:r>
              <a:rPr lang="cs-CZ"/>
              <a:t>Úvodní </a:t>
            </a:r>
            <a:r>
              <a:rPr lang="cs-CZ" err="1"/>
              <a:t>slide</a:t>
            </a:r>
            <a:endParaRPr lang="cs-CZ"/>
          </a:p>
        </p:txBody>
      </p:sp>
      <p:sp>
        <p:nvSpPr>
          <p:cNvPr id="3" name="Podnadpis 2"/>
          <p:cNvSpPr>
            <a:spLocks noGrp="1"/>
          </p:cNvSpPr>
          <p:nvPr>
            <p:ph type="subTitle" idx="1" hasCustomPrompt="1"/>
          </p:nvPr>
        </p:nvSpPr>
        <p:spPr>
          <a:xfrm>
            <a:off x="395536" y="3364700"/>
            <a:ext cx="7992888" cy="359178"/>
          </a:xfrm>
        </p:spPr>
        <p:txBody>
          <a:bodyPr>
            <a:normAutofit/>
          </a:bodyPr>
          <a:lstStyle>
            <a:lvl1pPr marL="0" indent="0" algn="l">
              <a:buNone/>
              <a:defRPr sz="2000" b="0" baseline="0">
                <a:solidFill>
                  <a:srgbClr val="E600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podnadpis</a:t>
            </a:r>
          </a:p>
        </p:txBody>
      </p:sp>
      <p:pic>
        <p:nvPicPr>
          <p:cNvPr id="5" name="Picture 2" descr="T:\Czech Tourism\_loga\Czechtourism\Sablona\CzT 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4650444"/>
            <a:ext cx="1561024" cy="24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9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2088232" cy="1350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8" name="Zástupný symbol pro obsah 2"/>
          <p:cNvSpPr>
            <a:spLocks noGrp="1"/>
          </p:cNvSpPr>
          <p:nvPr>
            <p:ph idx="15"/>
          </p:nvPr>
        </p:nvSpPr>
        <p:spPr>
          <a:xfrm>
            <a:off x="2505674" y="195486"/>
            <a:ext cx="2088232" cy="1350000"/>
          </a:xfrm>
        </p:spPr>
        <p:txBody>
          <a:bodyPr/>
          <a:lstStyle/>
          <a:p>
            <a:pPr lvl="0"/>
            <a:r>
              <a:rPr lang="cs-CZ"/>
              <a:t>Po kliknutí můžete upravovat styly textu v předloze.</a:t>
            </a:r>
          </a:p>
          <a:p>
            <a:pPr lvl="1"/>
            <a:r>
              <a:rPr lang="cs-CZ"/>
              <a:t>Druhá úroveň</a:t>
            </a:r>
          </a:p>
        </p:txBody>
      </p:sp>
      <p:sp>
        <p:nvSpPr>
          <p:cNvPr id="19" name="Zástupný symbol pro obsah 2"/>
          <p:cNvSpPr>
            <a:spLocks noGrp="1"/>
          </p:cNvSpPr>
          <p:nvPr>
            <p:ph idx="16"/>
          </p:nvPr>
        </p:nvSpPr>
        <p:spPr>
          <a:xfrm>
            <a:off x="4592081" y="195487"/>
            <a:ext cx="2088232" cy="1350000"/>
          </a:xfrm>
        </p:spPr>
        <p:txBody>
          <a:bodyPr/>
          <a:lstStyle/>
          <a:p>
            <a:pPr lvl="0"/>
            <a:r>
              <a:rPr lang="cs-CZ"/>
              <a:t>Po kliknutí můžete upravovat styly textu v předloze.</a:t>
            </a:r>
          </a:p>
          <a:p>
            <a:pPr lvl="1"/>
            <a:r>
              <a:rPr lang="cs-CZ"/>
              <a:t>Druhá úroveň</a:t>
            </a:r>
          </a:p>
        </p:txBody>
      </p:sp>
      <p:sp>
        <p:nvSpPr>
          <p:cNvPr id="20" name="Zástupný symbol pro obsah 2"/>
          <p:cNvSpPr>
            <a:spLocks noGrp="1"/>
          </p:cNvSpPr>
          <p:nvPr>
            <p:ph idx="17"/>
          </p:nvPr>
        </p:nvSpPr>
        <p:spPr>
          <a:xfrm>
            <a:off x="6702219" y="195486"/>
            <a:ext cx="2088232" cy="1350000"/>
          </a:xfrm>
        </p:spPr>
        <p:txBody>
          <a:bodyPr/>
          <a:lstStyle/>
          <a:p>
            <a:pPr lvl="0"/>
            <a:r>
              <a:rPr lang="cs-CZ"/>
              <a:t>Po kliknutí můžete upravovat styly textu v předloze.</a:t>
            </a:r>
          </a:p>
          <a:p>
            <a:pPr lvl="1"/>
            <a:r>
              <a:rPr lang="cs-CZ"/>
              <a:t>Druhá úroveň</a:t>
            </a:r>
          </a:p>
        </p:txBody>
      </p:sp>
      <p:sp>
        <p:nvSpPr>
          <p:cNvPr id="21" name="Zástupný symbol pro obsah 2"/>
          <p:cNvSpPr>
            <a:spLocks noGrp="1"/>
          </p:cNvSpPr>
          <p:nvPr>
            <p:ph idx="18"/>
          </p:nvPr>
        </p:nvSpPr>
        <p:spPr>
          <a:xfrm>
            <a:off x="395536" y="1545637"/>
            <a:ext cx="2088232" cy="1350000"/>
          </a:xfrm>
        </p:spPr>
        <p:txBody>
          <a:bodyPr/>
          <a:lstStyle/>
          <a:p>
            <a:pPr lvl="0"/>
            <a:r>
              <a:rPr lang="cs-CZ"/>
              <a:t>Po kliknutí můžete upravovat styly textu v předloze.</a:t>
            </a:r>
          </a:p>
          <a:p>
            <a:pPr lvl="1"/>
            <a:r>
              <a:rPr lang="cs-CZ"/>
              <a:t>Druhá úroveň</a:t>
            </a:r>
          </a:p>
        </p:txBody>
      </p:sp>
      <p:sp>
        <p:nvSpPr>
          <p:cNvPr id="22" name="Zástupný symbol pro obsah 2"/>
          <p:cNvSpPr>
            <a:spLocks noGrp="1"/>
          </p:cNvSpPr>
          <p:nvPr>
            <p:ph idx="19"/>
          </p:nvPr>
        </p:nvSpPr>
        <p:spPr>
          <a:xfrm>
            <a:off x="2505674" y="1545636"/>
            <a:ext cx="2088232" cy="1350000"/>
          </a:xfrm>
        </p:spPr>
        <p:txBody>
          <a:bodyPr/>
          <a:lstStyle/>
          <a:p>
            <a:pPr lvl="0"/>
            <a:r>
              <a:rPr lang="cs-CZ"/>
              <a:t>Po kliknutí můžete upravovat styly textu v předloze.</a:t>
            </a:r>
          </a:p>
          <a:p>
            <a:pPr lvl="1"/>
            <a:r>
              <a:rPr lang="cs-CZ"/>
              <a:t>Druhá úroveň</a:t>
            </a:r>
          </a:p>
        </p:txBody>
      </p:sp>
      <p:sp>
        <p:nvSpPr>
          <p:cNvPr id="23" name="Zástupný symbol pro obsah 2"/>
          <p:cNvSpPr>
            <a:spLocks noGrp="1"/>
          </p:cNvSpPr>
          <p:nvPr>
            <p:ph idx="20"/>
          </p:nvPr>
        </p:nvSpPr>
        <p:spPr>
          <a:xfrm>
            <a:off x="4592081" y="1545637"/>
            <a:ext cx="2088232" cy="1350000"/>
          </a:xfrm>
        </p:spPr>
        <p:txBody>
          <a:bodyPr/>
          <a:lstStyle/>
          <a:p>
            <a:pPr lvl="0"/>
            <a:r>
              <a:rPr lang="cs-CZ"/>
              <a:t>Po kliknutí můžete upravovat styly textu v předloze.</a:t>
            </a:r>
          </a:p>
          <a:p>
            <a:pPr lvl="1"/>
            <a:r>
              <a:rPr lang="cs-CZ"/>
              <a:t>Druhá úroveň</a:t>
            </a:r>
          </a:p>
        </p:txBody>
      </p:sp>
      <p:sp>
        <p:nvSpPr>
          <p:cNvPr id="24" name="Zástupný symbol pro obsah 2"/>
          <p:cNvSpPr>
            <a:spLocks noGrp="1"/>
          </p:cNvSpPr>
          <p:nvPr>
            <p:ph idx="21"/>
          </p:nvPr>
        </p:nvSpPr>
        <p:spPr>
          <a:xfrm>
            <a:off x="6702219" y="1545636"/>
            <a:ext cx="2088232" cy="1350000"/>
          </a:xfrm>
        </p:spPr>
        <p:txBody>
          <a:bodyPr/>
          <a:lstStyle/>
          <a:p>
            <a:pPr lvl="0"/>
            <a:r>
              <a:rPr lang="cs-CZ"/>
              <a:t>Po kliknutí můžete upravovat styly textu v předloze.</a:t>
            </a:r>
          </a:p>
          <a:p>
            <a:pPr lvl="1"/>
            <a:r>
              <a:rPr lang="cs-CZ"/>
              <a:t>Druhá úroveň</a:t>
            </a:r>
          </a:p>
        </p:txBody>
      </p:sp>
      <p:sp>
        <p:nvSpPr>
          <p:cNvPr id="25" name="Zástupný symbol pro obsah 2"/>
          <p:cNvSpPr>
            <a:spLocks noGrp="1"/>
          </p:cNvSpPr>
          <p:nvPr>
            <p:ph idx="22"/>
          </p:nvPr>
        </p:nvSpPr>
        <p:spPr>
          <a:xfrm>
            <a:off x="395536" y="2895787"/>
            <a:ext cx="2088232" cy="1350000"/>
          </a:xfrm>
        </p:spPr>
        <p:txBody>
          <a:bodyPr/>
          <a:lstStyle/>
          <a:p>
            <a:pPr lvl="0"/>
            <a:r>
              <a:rPr lang="cs-CZ"/>
              <a:t>Po kliknutí můžete upravovat styly textu v předloze.</a:t>
            </a:r>
          </a:p>
          <a:p>
            <a:pPr lvl="1"/>
            <a:r>
              <a:rPr lang="cs-CZ"/>
              <a:t>Druhá úroveň</a:t>
            </a:r>
          </a:p>
        </p:txBody>
      </p:sp>
      <p:sp>
        <p:nvSpPr>
          <p:cNvPr id="26" name="Zástupný symbol pro obsah 2"/>
          <p:cNvSpPr>
            <a:spLocks noGrp="1"/>
          </p:cNvSpPr>
          <p:nvPr>
            <p:ph idx="23"/>
          </p:nvPr>
        </p:nvSpPr>
        <p:spPr>
          <a:xfrm>
            <a:off x="2505674" y="2895786"/>
            <a:ext cx="2088232" cy="1350000"/>
          </a:xfrm>
        </p:spPr>
        <p:txBody>
          <a:bodyPr/>
          <a:lstStyle/>
          <a:p>
            <a:pPr lvl="0"/>
            <a:r>
              <a:rPr lang="cs-CZ"/>
              <a:t>Po kliknutí můžete upravovat styly textu v předloze.</a:t>
            </a:r>
          </a:p>
          <a:p>
            <a:pPr lvl="1"/>
            <a:r>
              <a:rPr lang="cs-CZ"/>
              <a:t>Druhá úroveň</a:t>
            </a:r>
          </a:p>
        </p:txBody>
      </p:sp>
      <p:sp>
        <p:nvSpPr>
          <p:cNvPr id="27" name="Zástupný symbol pro obsah 2"/>
          <p:cNvSpPr>
            <a:spLocks noGrp="1"/>
          </p:cNvSpPr>
          <p:nvPr>
            <p:ph idx="24"/>
          </p:nvPr>
        </p:nvSpPr>
        <p:spPr>
          <a:xfrm>
            <a:off x="4592081" y="2895787"/>
            <a:ext cx="2088232" cy="1350000"/>
          </a:xfrm>
        </p:spPr>
        <p:txBody>
          <a:bodyPr/>
          <a:lstStyle/>
          <a:p>
            <a:pPr lvl="0"/>
            <a:r>
              <a:rPr lang="cs-CZ"/>
              <a:t>Po kliknutí můžete upravovat styly textu v předloze.</a:t>
            </a:r>
          </a:p>
          <a:p>
            <a:pPr lvl="1"/>
            <a:r>
              <a:rPr lang="cs-CZ"/>
              <a:t>Druhá úroveň</a:t>
            </a:r>
          </a:p>
        </p:txBody>
      </p:sp>
      <p:sp>
        <p:nvSpPr>
          <p:cNvPr id="28" name="Zástupný symbol pro obsah 2"/>
          <p:cNvSpPr>
            <a:spLocks noGrp="1"/>
          </p:cNvSpPr>
          <p:nvPr>
            <p:ph idx="25"/>
          </p:nvPr>
        </p:nvSpPr>
        <p:spPr>
          <a:xfrm>
            <a:off x="6702219" y="2895786"/>
            <a:ext cx="2088232" cy="1350000"/>
          </a:xfrm>
        </p:spPr>
        <p:txBody>
          <a:bodyPr/>
          <a:lstStyle/>
          <a:p>
            <a:pPr lvl="0"/>
            <a:r>
              <a:rPr lang="cs-CZ"/>
              <a:t>Po kliknutí můžete upravovat styly textu v předloze.</a:t>
            </a:r>
          </a:p>
          <a:p>
            <a:pPr lvl="1"/>
            <a:r>
              <a:rPr lang="cs-CZ"/>
              <a:t>Druhá úroveň</a:t>
            </a:r>
          </a:p>
        </p:txBody>
      </p:sp>
      <p:sp>
        <p:nvSpPr>
          <p:cNvPr id="30"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3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2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a:t>Volný </a:t>
            </a:r>
            <a:r>
              <a:rPr lang="cs-CZ" err="1"/>
              <a:t>slide</a:t>
            </a:r>
            <a:endParaRPr lang="cs-CZ"/>
          </a:p>
        </p:txBody>
      </p:sp>
      <p:sp>
        <p:nvSpPr>
          <p:cNvPr id="7"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8" name="Přímá spojnice 7"/>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9"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10"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75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6"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7" name="Přímá spojnice 6"/>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9"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9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3752" y="465517"/>
            <a:ext cx="4118248" cy="425054"/>
          </a:xfrm>
        </p:spPr>
        <p:txBody>
          <a:bodyPr anchor="b">
            <a:normAutofit/>
          </a:bodyPr>
          <a:lstStyle>
            <a:lvl1pPr algn="l">
              <a:defRPr sz="2400" b="1"/>
            </a:lvl1pPr>
          </a:lstStyle>
          <a:p>
            <a:r>
              <a:rPr lang="cs-CZ" err="1"/>
              <a:t>Slide</a:t>
            </a:r>
            <a:r>
              <a:rPr lang="cs-CZ"/>
              <a:t> s obrázkem</a:t>
            </a:r>
          </a:p>
        </p:txBody>
      </p:sp>
      <p:sp>
        <p:nvSpPr>
          <p:cNvPr id="3" name="Zástupný symbol pro obrázek 2"/>
          <p:cNvSpPr>
            <a:spLocks noGrp="1"/>
          </p:cNvSpPr>
          <p:nvPr>
            <p:ph type="pic" idx="1"/>
          </p:nvPr>
        </p:nvSpPr>
        <p:spPr>
          <a:xfrm>
            <a:off x="4572000" y="459581"/>
            <a:ext cx="4114800" cy="3786355"/>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462773" y="897564"/>
            <a:ext cx="4109227" cy="2646294"/>
          </a:xfrm>
        </p:spPr>
        <p:txBody>
          <a:bodyPr/>
          <a:lstStyle>
            <a:lvl1pPr marL="0" indent="0">
              <a:buNone/>
              <a:defRPr sz="1400" b="0">
                <a:solidFill>
                  <a:srgbClr val="4D4D4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1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19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395536" y="2841782"/>
            <a:ext cx="7988424" cy="541883"/>
          </a:xfrm>
        </p:spPr>
        <p:txBody>
          <a:bodyPr>
            <a:normAutofit/>
          </a:bodyPr>
          <a:lstStyle>
            <a:lvl1pPr>
              <a:defRPr sz="3500"/>
            </a:lvl1pPr>
          </a:lstStyle>
          <a:p>
            <a:r>
              <a:rPr lang="cs-CZ"/>
              <a:t>Děkuji za pozornost!</a:t>
            </a:r>
          </a:p>
        </p:txBody>
      </p:sp>
      <p:sp>
        <p:nvSpPr>
          <p:cNvPr id="3" name="Podnadpis 2"/>
          <p:cNvSpPr>
            <a:spLocks noGrp="1"/>
          </p:cNvSpPr>
          <p:nvPr>
            <p:ph type="subTitle" idx="1" hasCustomPrompt="1"/>
          </p:nvPr>
        </p:nvSpPr>
        <p:spPr>
          <a:xfrm>
            <a:off x="395536" y="3400704"/>
            <a:ext cx="7992888" cy="359178"/>
          </a:xfrm>
        </p:spPr>
        <p:txBody>
          <a:bodyPr>
            <a:normAutofit/>
          </a:bodyPr>
          <a:lstStyle>
            <a:lvl1pPr marL="0" indent="0" algn="l">
              <a:buNone/>
              <a:defRPr sz="2000" b="0" baseline="0">
                <a:solidFill>
                  <a:srgbClr val="E600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Autor prezentace</a:t>
            </a:r>
          </a:p>
        </p:txBody>
      </p:sp>
      <p:pic>
        <p:nvPicPr>
          <p:cNvPr id="5" name="Picture 2" descr="T:\Czech Tourism\_loga\Czechtourism\Sablona\CzT 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4650444"/>
            <a:ext cx="1561024" cy="24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14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baseline="0"/>
            </a:lvl1pPr>
          </a:lstStyle>
          <a:p>
            <a:r>
              <a:rPr lang="cs-CZ"/>
              <a:t>Obsahový </a:t>
            </a:r>
            <a:r>
              <a:rPr lang="cs-CZ" err="1"/>
              <a:t>slide</a:t>
            </a:r>
            <a:endParaRPr lang="cs-CZ"/>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p:txBody>
      </p:sp>
      <p:sp>
        <p:nvSpPr>
          <p:cNvPr id="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pic>
        <p:nvPicPr>
          <p:cNvPr id="11"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00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95536" y="3305176"/>
            <a:ext cx="8352928" cy="1021556"/>
          </a:xfrm>
        </p:spPr>
        <p:txBody>
          <a:bodyPr anchor="t">
            <a:normAutofit/>
          </a:bodyPr>
          <a:lstStyle>
            <a:lvl1pPr algn="l">
              <a:defRPr sz="3500" b="1" cap="none"/>
            </a:lvl1pPr>
          </a:lstStyle>
          <a:p>
            <a:r>
              <a:rPr lang="cs-CZ"/>
              <a:t>Předělový </a:t>
            </a:r>
            <a:r>
              <a:rPr lang="cs-CZ" err="1"/>
              <a:t>slide</a:t>
            </a:r>
            <a:endParaRPr lang="cs-CZ"/>
          </a:p>
        </p:txBody>
      </p:sp>
      <p:sp>
        <p:nvSpPr>
          <p:cNvPr id="3" name="Zástupný symbol pro text 2"/>
          <p:cNvSpPr>
            <a:spLocks noGrp="1"/>
          </p:cNvSpPr>
          <p:nvPr>
            <p:ph type="body" idx="1"/>
          </p:nvPr>
        </p:nvSpPr>
        <p:spPr>
          <a:xfrm>
            <a:off x="395536" y="2180035"/>
            <a:ext cx="8352928" cy="1125140"/>
          </a:xfrm>
        </p:spPr>
        <p:txBody>
          <a:bodyPr anchor="b"/>
          <a:lstStyle>
            <a:lvl1pPr marL="0" indent="0">
              <a:buNone/>
              <a:defRPr sz="2000" b="0">
                <a:solidFill>
                  <a:srgbClr val="E6001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8"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9" name="Přímá spojnice 8"/>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0"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11"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8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200151"/>
            <a:ext cx="4038600" cy="3394472"/>
          </a:xfrm>
        </p:spPr>
        <p:txBody>
          <a:bodyPr/>
          <a:lstStyle>
            <a:lvl1pPr>
              <a:defRPr sz="1800"/>
            </a:lvl1pPr>
            <a:lvl2pP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p:txBody>
      </p:sp>
      <p:sp>
        <p:nvSpPr>
          <p:cNvPr id="4" name="Zástupný symbol pro obsah 3"/>
          <p:cNvSpPr>
            <a:spLocks noGrp="1"/>
          </p:cNvSpPr>
          <p:nvPr>
            <p:ph sz="half" idx="2"/>
          </p:nvPr>
        </p:nvSpPr>
        <p:spPr>
          <a:xfrm>
            <a:off x="4648200" y="1200151"/>
            <a:ext cx="4038600" cy="3394472"/>
          </a:xfrm>
        </p:spPr>
        <p:txBody>
          <a:bodyPr/>
          <a:lstStyle>
            <a:lvl1pPr>
              <a:defRPr sz="1800"/>
            </a:lvl1pPr>
            <a:lvl2pP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1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65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8352928" cy="4050449"/>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1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4176000" cy="4050449"/>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obsah 2"/>
          <p:cNvSpPr>
            <a:spLocks noGrp="1"/>
          </p:cNvSpPr>
          <p:nvPr>
            <p:ph idx="10"/>
          </p:nvPr>
        </p:nvSpPr>
        <p:spPr>
          <a:xfrm>
            <a:off x="4572000" y="195487"/>
            <a:ext cx="4176000" cy="4050449"/>
          </a:xfrm>
        </p:spPr>
        <p:txBody>
          <a:bodyPr/>
          <a:lstStyle/>
          <a:p>
            <a:pPr lvl="0"/>
            <a:r>
              <a:rPr lang="cs-CZ"/>
              <a:t>Po kliknutí můžete upravovat styly textu v předloze.</a:t>
            </a:r>
          </a:p>
          <a:p>
            <a:pPr lvl="1"/>
            <a:r>
              <a:rPr lang="cs-CZ"/>
              <a:t>Druhá úroveň</a:t>
            </a:r>
          </a:p>
        </p:txBody>
      </p:sp>
      <p:sp>
        <p:nvSpPr>
          <p:cNvPr id="13"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14"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7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8352928" cy="2025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obsah 2"/>
          <p:cNvSpPr>
            <a:spLocks noGrp="1"/>
          </p:cNvSpPr>
          <p:nvPr>
            <p:ph idx="10"/>
          </p:nvPr>
        </p:nvSpPr>
        <p:spPr>
          <a:xfrm>
            <a:off x="395536" y="2247714"/>
            <a:ext cx="8352928" cy="2025000"/>
          </a:xfrm>
        </p:spPr>
        <p:txBody>
          <a:bodyPr/>
          <a:lstStyle/>
          <a:p>
            <a:pPr lvl="0"/>
            <a:r>
              <a:rPr lang="cs-CZ"/>
              <a:t>Po kliknutí můžete upravovat styly textu v předloze.</a:t>
            </a:r>
          </a:p>
          <a:p>
            <a:pPr lvl="1"/>
            <a:r>
              <a:rPr lang="cs-CZ"/>
              <a:t>Druhá úroveň</a:t>
            </a:r>
          </a:p>
        </p:txBody>
      </p:sp>
      <p:sp>
        <p:nvSpPr>
          <p:cNvPr id="13"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14"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96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4176000" cy="1350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3" name="Zástupný symbol pro obsah 2"/>
          <p:cNvSpPr>
            <a:spLocks noGrp="1"/>
          </p:cNvSpPr>
          <p:nvPr>
            <p:ph idx="10"/>
          </p:nvPr>
        </p:nvSpPr>
        <p:spPr>
          <a:xfrm>
            <a:off x="4572000" y="195486"/>
            <a:ext cx="4176000" cy="1350000"/>
          </a:xfrm>
        </p:spPr>
        <p:txBody>
          <a:bodyPr/>
          <a:lstStyle/>
          <a:p>
            <a:pPr lvl="0"/>
            <a:r>
              <a:rPr lang="cs-CZ"/>
              <a:t>Po kliknutí můžete upravovat styly textu v předloze.</a:t>
            </a:r>
          </a:p>
          <a:p>
            <a:pPr lvl="1"/>
            <a:r>
              <a:rPr lang="cs-CZ"/>
              <a:t>Druhá úroveň</a:t>
            </a:r>
          </a:p>
        </p:txBody>
      </p:sp>
      <p:sp>
        <p:nvSpPr>
          <p:cNvPr id="14" name="Zástupný symbol pro obsah 2"/>
          <p:cNvSpPr>
            <a:spLocks noGrp="1"/>
          </p:cNvSpPr>
          <p:nvPr>
            <p:ph idx="11"/>
          </p:nvPr>
        </p:nvSpPr>
        <p:spPr>
          <a:xfrm>
            <a:off x="396000" y="1545636"/>
            <a:ext cx="4176000" cy="1350000"/>
          </a:xfrm>
        </p:spPr>
        <p:txBody>
          <a:bodyPr/>
          <a:lstStyle/>
          <a:p>
            <a:pPr lvl="0"/>
            <a:r>
              <a:rPr lang="cs-CZ"/>
              <a:t>Po kliknutí můžete upravovat styly textu v předloze.</a:t>
            </a:r>
          </a:p>
          <a:p>
            <a:pPr lvl="1"/>
            <a:r>
              <a:rPr lang="cs-CZ"/>
              <a:t>Druhá úroveň</a:t>
            </a:r>
          </a:p>
        </p:txBody>
      </p:sp>
      <p:sp>
        <p:nvSpPr>
          <p:cNvPr id="15" name="Zástupný symbol pro obsah 2"/>
          <p:cNvSpPr>
            <a:spLocks noGrp="1"/>
          </p:cNvSpPr>
          <p:nvPr>
            <p:ph idx="12"/>
          </p:nvPr>
        </p:nvSpPr>
        <p:spPr>
          <a:xfrm>
            <a:off x="4572000" y="1545636"/>
            <a:ext cx="4176000" cy="1350000"/>
          </a:xfrm>
        </p:spPr>
        <p:txBody>
          <a:bodyPr/>
          <a:lstStyle/>
          <a:p>
            <a:pPr lvl="0"/>
            <a:r>
              <a:rPr lang="cs-CZ"/>
              <a:t>Po kliknutí můžete upravovat styly textu v předloze.</a:t>
            </a:r>
          </a:p>
          <a:p>
            <a:pPr lvl="1"/>
            <a:r>
              <a:rPr lang="cs-CZ"/>
              <a:t>Druhá úroveň</a:t>
            </a:r>
          </a:p>
        </p:txBody>
      </p:sp>
      <p:sp>
        <p:nvSpPr>
          <p:cNvPr id="16" name="Zástupný symbol pro obsah 2"/>
          <p:cNvSpPr>
            <a:spLocks noGrp="1"/>
          </p:cNvSpPr>
          <p:nvPr>
            <p:ph idx="13"/>
          </p:nvPr>
        </p:nvSpPr>
        <p:spPr>
          <a:xfrm>
            <a:off x="396000" y="2895786"/>
            <a:ext cx="4176000" cy="1350000"/>
          </a:xfrm>
        </p:spPr>
        <p:txBody>
          <a:bodyPr/>
          <a:lstStyle/>
          <a:p>
            <a:pPr lvl="0"/>
            <a:r>
              <a:rPr lang="cs-CZ"/>
              <a:t>Po kliknutí můžete upravovat styly textu v předloze.</a:t>
            </a:r>
          </a:p>
          <a:p>
            <a:pPr lvl="1"/>
            <a:r>
              <a:rPr lang="cs-CZ"/>
              <a:t>Druhá úroveň</a:t>
            </a:r>
          </a:p>
        </p:txBody>
      </p:sp>
      <p:sp>
        <p:nvSpPr>
          <p:cNvPr id="17" name="Zástupný symbol pro obsah 2"/>
          <p:cNvSpPr>
            <a:spLocks noGrp="1"/>
          </p:cNvSpPr>
          <p:nvPr>
            <p:ph idx="14"/>
          </p:nvPr>
        </p:nvSpPr>
        <p:spPr>
          <a:xfrm>
            <a:off x="4572464" y="2895785"/>
            <a:ext cx="4176000" cy="1350000"/>
          </a:xfrm>
        </p:spPr>
        <p:txBody>
          <a:bodyPr/>
          <a:lstStyle/>
          <a:p>
            <a:pPr lvl="0"/>
            <a:r>
              <a:rPr lang="cs-CZ"/>
              <a:t>Po kliknutí můžete upravovat styly textu v předloze.</a:t>
            </a:r>
          </a:p>
          <a:p>
            <a:pPr lvl="1"/>
            <a:r>
              <a:rPr lang="cs-CZ"/>
              <a:t>Druhá úroveň</a:t>
            </a:r>
          </a:p>
        </p:txBody>
      </p:sp>
      <p:sp>
        <p:nvSpPr>
          <p:cNvPr id="1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20"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97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2088232" cy="1350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8" name="Zástupný symbol pro obsah 2"/>
          <p:cNvSpPr>
            <a:spLocks noGrp="1"/>
          </p:cNvSpPr>
          <p:nvPr>
            <p:ph idx="15"/>
          </p:nvPr>
        </p:nvSpPr>
        <p:spPr>
          <a:xfrm>
            <a:off x="2505674" y="195486"/>
            <a:ext cx="2088232" cy="1350000"/>
          </a:xfrm>
        </p:spPr>
        <p:txBody>
          <a:bodyPr/>
          <a:lstStyle/>
          <a:p>
            <a:pPr lvl="0"/>
            <a:r>
              <a:rPr lang="cs-CZ"/>
              <a:t>Po kliknutí můžete upravovat styly textu v předloze.</a:t>
            </a:r>
          </a:p>
          <a:p>
            <a:pPr lvl="1"/>
            <a:r>
              <a:rPr lang="cs-CZ"/>
              <a:t>Druhá úroveň</a:t>
            </a:r>
          </a:p>
        </p:txBody>
      </p:sp>
      <p:sp>
        <p:nvSpPr>
          <p:cNvPr id="19" name="Zástupný symbol pro obsah 2"/>
          <p:cNvSpPr>
            <a:spLocks noGrp="1"/>
          </p:cNvSpPr>
          <p:nvPr>
            <p:ph idx="16"/>
          </p:nvPr>
        </p:nvSpPr>
        <p:spPr>
          <a:xfrm>
            <a:off x="4592081" y="195487"/>
            <a:ext cx="4228391" cy="1350000"/>
          </a:xfrm>
        </p:spPr>
        <p:txBody>
          <a:bodyPr/>
          <a:lstStyle/>
          <a:p>
            <a:pPr lvl="0"/>
            <a:r>
              <a:rPr lang="cs-CZ"/>
              <a:t>Po kliknutí můžete upravovat styly textu v předloze.</a:t>
            </a:r>
          </a:p>
          <a:p>
            <a:pPr lvl="1"/>
            <a:r>
              <a:rPr lang="cs-CZ"/>
              <a:t>Druhá úroveň</a:t>
            </a:r>
          </a:p>
        </p:txBody>
      </p:sp>
      <p:sp>
        <p:nvSpPr>
          <p:cNvPr id="21" name="Zástupný symbol pro obsah 2"/>
          <p:cNvSpPr>
            <a:spLocks noGrp="1"/>
          </p:cNvSpPr>
          <p:nvPr>
            <p:ph idx="18"/>
          </p:nvPr>
        </p:nvSpPr>
        <p:spPr>
          <a:xfrm>
            <a:off x="395536" y="1545637"/>
            <a:ext cx="2088232" cy="1350000"/>
          </a:xfrm>
        </p:spPr>
        <p:txBody>
          <a:bodyPr/>
          <a:lstStyle/>
          <a:p>
            <a:pPr lvl="0"/>
            <a:r>
              <a:rPr lang="cs-CZ"/>
              <a:t>Po kliknutí můžete upravovat styly textu v předloze.</a:t>
            </a:r>
          </a:p>
          <a:p>
            <a:pPr lvl="1"/>
            <a:r>
              <a:rPr lang="cs-CZ"/>
              <a:t>Druhá úroveň</a:t>
            </a:r>
          </a:p>
        </p:txBody>
      </p:sp>
      <p:sp>
        <p:nvSpPr>
          <p:cNvPr id="23" name="Zástupný symbol pro obsah 2"/>
          <p:cNvSpPr>
            <a:spLocks noGrp="1"/>
          </p:cNvSpPr>
          <p:nvPr>
            <p:ph idx="20"/>
          </p:nvPr>
        </p:nvSpPr>
        <p:spPr>
          <a:xfrm>
            <a:off x="2483769" y="1545637"/>
            <a:ext cx="4196545" cy="1350000"/>
          </a:xfrm>
        </p:spPr>
        <p:txBody>
          <a:bodyPr/>
          <a:lstStyle/>
          <a:p>
            <a:pPr lvl="0"/>
            <a:r>
              <a:rPr lang="cs-CZ"/>
              <a:t>Po kliknutí můžete upravovat styly textu v předloze.</a:t>
            </a:r>
          </a:p>
          <a:p>
            <a:pPr lvl="1"/>
            <a:r>
              <a:rPr lang="cs-CZ"/>
              <a:t>Druhá úroveň</a:t>
            </a:r>
          </a:p>
        </p:txBody>
      </p:sp>
      <p:sp>
        <p:nvSpPr>
          <p:cNvPr id="24" name="Zástupný symbol pro obsah 2"/>
          <p:cNvSpPr>
            <a:spLocks noGrp="1"/>
          </p:cNvSpPr>
          <p:nvPr>
            <p:ph idx="21"/>
          </p:nvPr>
        </p:nvSpPr>
        <p:spPr>
          <a:xfrm>
            <a:off x="6702219" y="1545636"/>
            <a:ext cx="2088232" cy="1350000"/>
          </a:xfrm>
        </p:spPr>
        <p:txBody>
          <a:bodyPr/>
          <a:lstStyle/>
          <a:p>
            <a:pPr lvl="0"/>
            <a:r>
              <a:rPr lang="cs-CZ"/>
              <a:t>Po kliknutí můžete upravovat styly textu v předloze.</a:t>
            </a:r>
          </a:p>
          <a:p>
            <a:pPr lvl="1"/>
            <a:r>
              <a:rPr lang="cs-CZ"/>
              <a:t>Druhá úroveň</a:t>
            </a:r>
          </a:p>
        </p:txBody>
      </p:sp>
      <p:sp>
        <p:nvSpPr>
          <p:cNvPr id="25" name="Zástupný symbol pro obsah 2"/>
          <p:cNvSpPr>
            <a:spLocks noGrp="1"/>
          </p:cNvSpPr>
          <p:nvPr>
            <p:ph idx="22"/>
          </p:nvPr>
        </p:nvSpPr>
        <p:spPr>
          <a:xfrm>
            <a:off x="395536" y="2895787"/>
            <a:ext cx="4176464" cy="1350000"/>
          </a:xfrm>
        </p:spPr>
        <p:txBody>
          <a:bodyPr/>
          <a:lstStyle/>
          <a:p>
            <a:pPr lvl="0"/>
            <a:r>
              <a:rPr lang="cs-CZ"/>
              <a:t>Po kliknutí můžete upravovat styly textu v předloze.</a:t>
            </a:r>
          </a:p>
          <a:p>
            <a:pPr lvl="1"/>
            <a:r>
              <a:rPr lang="cs-CZ"/>
              <a:t>Druhá úroveň</a:t>
            </a:r>
          </a:p>
        </p:txBody>
      </p:sp>
      <p:sp>
        <p:nvSpPr>
          <p:cNvPr id="27" name="Zástupný symbol pro obsah 2"/>
          <p:cNvSpPr>
            <a:spLocks noGrp="1"/>
          </p:cNvSpPr>
          <p:nvPr>
            <p:ph idx="24"/>
          </p:nvPr>
        </p:nvSpPr>
        <p:spPr>
          <a:xfrm>
            <a:off x="4592081" y="2895787"/>
            <a:ext cx="2088232" cy="1350000"/>
          </a:xfrm>
        </p:spPr>
        <p:txBody>
          <a:bodyPr/>
          <a:lstStyle/>
          <a:p>
            <a:pPr lvl="0"/>
            <a:r>
              <a:rPr lang="cs-CZ"/>
              <a:t>Po kliknutí můžete upravovat styly textu v předloze.</a:t>
            </a:r>
          </a:p>
          <a:p>
            <a:pPr lvl="1"/>
            <a:r>
              <a:rPr lang="cs-CZ"/>
              <a:t>Druhá úroveň</a:t>
            </a:r>
          </a:p>
        </p:txBody>
      </p:sp>
      <p:sp>
        <p:nvSpPr>
          <p:cNvPr id="28" name="Zástupný symbol pro obsah 2"/>
          <p:cNvSpPr>
            <a:spLocks noGrp="1"/>
          </p:cNvSpPr>
          <p:nvPr>
            <p:ph idx="25"/>
          </p:nvPr>
        </p:nvSpPr>
        <p:spPr>
          <a:xfrm>
            <a:off x="6702219" y="2895786"/>
            <a:ext cx="2088232" cy="1350000"/>
          </a:xfrm>
        </p:spPr>
        <p:txBody>
          <a:bodyPr/>
          <a:lstStyle/>
          <a:p>
            <a:pPr lvl="0"/>
            <a:r>
              <a:rPr lang="cs-CZ"/>
              <a:t>Po kliknutí můžete upravovat styly textu v předloze.</a:t>
            </a:r>
          </a:p>
          <a:p>
            <a:pPr lvl="1"/>
            <a:r>
              <a:rPr lang="cs-CZ"/>
              <a:t>Druhá úroveň</a:t>
            </a:r>
          </a:p>
        </p:txBody>
      </p:sp>
      <p:sp>
        <p:nvSpPr>
          <p:cNvPr id="16"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15.11.2024</a:t>
            </a:fld>
            <a:endParaRPr lang="cs-CZ"/>
          </a:p>
        </p:txBody>
      </p:sp>
      <p:pic>
        <p:nvPicPr>
          <p:cNvPr id="20"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95536" y="205978"/>
            <a:ext cx="8352928" cy="85725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395536" y="1200152"/>
            <a:ext cx="8352928" cy="3261809"/>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p:txBody>
      </p:sp>
      <p:cxnSp>
        <p:nvCxnSpPr>
          <p:cNvPr id="8" name="Přímá spojnice 7"/>
          <p:cNvCxnSpPr/>
          <p:nvPr/>
        </p:nvCxnSpPr>
        <p:spPr>
          <a:xfrm>
            <a:off x="467544" y="4461960"/>
            <a:ext cx="8208912" cy="0"/>
          </a:xfrm>
          <a:prstGeom prst="line">
            <a:avLst/>
          </a:prstGeom>
          <a:ln w="57150">
            <a:solidFill>
              <a:srgbClr val="E600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50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 id="2147483660" r:id="rId6"/>
    <p:sldLayoutId id="2147483661" r:id="rId7"/>
    <p:sldLayoutId id="2147483662" r:id="rId8"/>
    <p:sldLayoutId id="2147483663" r:id="rId9"/>
    <p:sldLayoutId id="2147483664" r:id="rId10"/>
    <p:sldLayoutId id="2147483654" r:id="rId11"/>
    <p:sldLayoutId id="2147483655" r:id="rId12"/>
    <p:sldLayoutId id="2147483657" r:id="rId13"/>
    <p:sldLayoutId id="2147483658" r:id="rId14"/>
  </p:sldLayoutIdLst>
  <p:txStyles>
    <p:titleStyle>
      <a:lvl1pPr algn="l" defTabSz="914400" rtl="0" eaLnBrk="1" latinLnBrk="0" hangingPunct="1">
        <a:spcBef>
          <a:spcPct val="0"/>
        </a:spcBef>
        <a:buNone/>
        <a:defRPr sz="2200" b="1" kern="1200">
          <a:solidFill>
            <a:srgbClr val="003C7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czechtourism.cz/cs-CZ/Marketingove-aktivity/Czech-Convention-Bureau/Regional-partners/Bureaus/North-West-Bohemia-Convention-Bureau" TargetMode="External"/><Relationship Id="rId7" Type="http://schemas.openxmlformats.org/officeDocument/2006/relationships/image" Target="../media/image7.svg"/><Relationship Id="rId12" Type="http://schemas.openxmlformats.org/officeDocument/2006/relationships/hyperlink" Target="https://www.runczech.com/cs/akce/mattoni-1-2maraton-usti-nad-labem-2024"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czechtourism.cz/cs-CZ/Marketingove-aktivity/Czech-Convention-Bureau/Regional-partners/Bureaus/North-West-Bohemia-Convention-Bureau" TargetMode="External"/><Relationship Id="rId7" Type="http://schemas.openxmlformats.org/officeDocument/2006/relationships/image" Target="../media/image7.svg"/><Relationship Id="rId12" Type="http://schemas.openxmlformats.org/officeDocument/2006/relationships/hyperlink" Target="https://www.hipodrom.cz/akc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13.jpeg"/><Relationship Id="rId10" Type="http://schemas.openxmlformats.org/officeDocument/2006/relationships/image" Target="../media/image10.png"/><Relationship Id="rId4" Type="http://schemas.openxmlformats.org/officeDocument/2006/relationships/image" Target="../media/image12.jpe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czechtourism.cz/cs-CZ/Marketingove-aktivity/Czech-Convention-Bureau/Regional-partners/Bureaus/North-West-Bohemia-Convention-Bureau" TargetMode="External"/><Relationship Id="rId7" Type="http://schemas.openxmlformats.org/officeDocument/2006/relationships/image" Target="../media/image7.svg"/><Relationship Id="rId12" Type="http://schemas.openxmlformats.org/officeDocument/2006/relationships/hyperlink" Target="https://www.autodrom-most.cz/cz/"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14.jpe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czechtourism.cz/cs-CZ/Marketingove-aktivity/Czech-Convention-Bureau/Regional-partners/Bureaus/North-West-Bohemia-Convention-Bureau" TargetMode="External"/><Relationship Id="rId7" Type="http://schemas.openxmlformats.org/officeDocument/2006/relationships/image" Target="../media/image7.svg"/><Relationship Id="rId12" Type="http://schemas.openxmlformats.org/officeDocument/2006/relationships/hyperlink" Target="https://www.labearena.cz/"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17.jpeg"/><Relationship Id="rId10" Type="http://schemas.openxmlformats.org/officeDocument/2006/relationships/image" Target="../media/image10.png"/><Relationship Id="rId4" Type="http://schemas.openxmlformats.org/officeDocument/2006/relationships/image" Target="../media/image16.jpe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czechtourism.cz/cs-CZ/Marketingove-aktivity/Czech-Convention-Bureau/Regional-partners/Bureaus/North-West-Bohemia-Convention-Bureau" TargetMode="External"/><Relationship Id="rId7" Type="http://schemas.openxmlformats.org/officeDocument/2006/relationships/image" Target="../media/image7.svg"/><Relationship Id="rId12" Type="http://schemas.openxmlformats.org/officeDocument/2006/relationships/hyperlink" Target="http://www.zelenak.cz/"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19.jpeg"/><Relationship Id="rId10" Type="http://schemas.openxmlformats.org/officeDocument/2006/relationships/image" Target="../media/image10.png"/><Relationship Id="rId4" Type="http://schemas.openxmlformats.org/officeDocument/2006/relationships/image" Target="../media/image18.jpe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5" y="2805778"/>
            <a:ext cx="8076111" cy="541883"/>
          </a:xfrm>
        </p:spPr>
        <p:txBody>
          <a:bodyPr>
            <a:noAutofit/>
          </a:bodyPr>
          <a:lstStyle/>
          <a:p>
            <a:r>
              <a:rPr lang="cs-CZ" sz="2400" dirty="0"/>
              <a:t>Inspirativní měsíčník Czech </a:t>
            </a:r>
            <a:r>
              <a:rPr lang="cs-CZ" sz="2400" dirty="0" err="1"/>
              <a:t>Convention</a:t>
            </a:r>
            <a:r>
              <a:rPr lang="cs-CZ" sz="2400" dirty="0"/>
              <a:t> </a:t>
            </a:r>
            <a:r>
              <a:rPr lang="cs-CZ" sz="2400" dirty="0" err="1"/>
              <a:t>Bureau</a:t>
            </a:r>
            <a:endParaRPr lang="cs-CZ" sz="2400" dirty="0"/>
          </a:p>
        </p:txBody>
      </p:sp>
      <p:sp>
        <p:nvSpPr>
          <p:cNvPr id="3" name="Podnadpis 2"/>
          <p:cNvSpPr>
            <a:spLocks noGrp="1"/>
          </p:cNvSpPr>
          <p:nvPr>
            <p:ph type="subTitle" idx="1"/>
          </p:nvPr>
        </p:nvSpPr>
        <p:spPr>
          <a:xfrm>
            <a:off x="395535" y="3522172"/>
            <a:ext cx="7992888" cy="359178"/>
          </a:xfrm>
        </p:spPr>
        <p:txBody>
          <a:bodyPr vert="horz" lIns="91440" tIns="45720" rIns="91440" bIns="45720" rtlCol="0" anchor="t">
            <a:normAutofit fontScale="92500" lnSpcReduction="10000"/>
          </a:bodyPr>
          <a:lstStyle/>
          <a:p>
            <a:r>
              <a:rPr lang="cs-CZ" dirty="0">
                <a:latin typeface="Arial"/>
                <a:cs typeface="Arial"/>
              </a:rPr>
              <a:t>Sportovní akce v regionech</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595173" y="411750"/>
            <a:ext cx="3719999" cy="2160000"/>
          </a:xfrm>
          <a:prstGeom prst="rect">
            <a:avLst/>
          </a:prstGeom>
          <a:noFill/>
          <a:extLst>
            <a:ext uri="{909E8E84-426E-40DD-AFC4-6F175D3DCCD1}">
              <a14:hiddenFill xmlns:a14="http://schemas.microsoft.com/office/drawing/2010/main">
                <a:solidFill>
                  <a:srgbClr val="FFFFFF"/>
                </a:solidFill>
              </a14:hiddenFill>
            </a:ext>
          </a:extLst>
        </p:spPr>
      </p:pic>
      <p:sp>
        <p:nvSpPr>
          <p:cNvPr id="4" name="Podnadpis 2">
            <a:extLst>
              <a:ext uri="{FF2B5EF4-FFF2-40B4-BE49-F238E27FC236}">
                <a16:creationId xmlns:a16="http://schemas.microsoft.com/office/drawing/2014/main" id="{96406D4F-FECE-3C80-507E-B8D1A4E2CF72}"/>
              </a:ext>
            </a:extLst>
          </p:cNvPr>
          <p:cNvSpPr txBox="1">
            <a:spLocks/>
          </p:cNvSpPr>
          <p:nvPr/>
        </p:nvSpPr>
        <p:spPr>
          <a:xfrm>
            <a:off x="436785" y="3881350"/>
            <a:ext cx="7992888" cy="359178"/>
          </a:xfrm>
          <a:prstGeom prst="rect">
            <a:avLst/>
          </a:prstGeom>
        </p:spPr>
        <p:txBody>
          <a:bodyPr vert="horz" lIns="91440" tIns="45720" rIns="91440" bIns="45720" rtlCol="0" anchor="t">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dirty="0">
                <a:solidFill>
                  <a:srgbClr val="4D4D4D"/>
                </a:solidFill>
                <a:latin typeface="Arial"/>
                <a:cs typeface="Arial"/>
              </a:rPr>
              <a:t>Běžecké závody, koňské dostihy, běh na lyžích, dračí lodě a další sportovní akce  </a:t>
            </a:r>
          </a:p>
        </p:txBody>
      </p:sp>
    </p:spTree>
    <p:extLst>
      <p:ext uri="{BB962C8B-B14F-4D97-AF65-F5344CB8AC3E}">
        <p14:creationId xmlns:p14="http://schemas.microsoft.com/office/powerpoint/2010/main" val="182398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Ústecký kraj</a:t>
            </a:r>
          </a:p>
        </p:txBody>
      </p:sp>
      <p:sp>
        <p:nvSpPr>
          <p:cNvPr id="3" name="Zástupný symbol pro text 2"/>
          <p:cNvSpPr>
            <a:spLocks noGrp="1"/>
          </p:cNvSpPr>
          <p:nvPr>
            <p:ph type="body" idx="1"/>
          </p:nvPr>
        </p:nvSpPr>
        <p:spPr/>
        <p:txBody>
          <a:bodyPr/>
          <a:lstStyle/>
          <a:p>
            <a:r>
              <a:rPr lang="cs-CZ" dirty="0">
                <a:latin typeface="Arial"/>
                <a:cs typeface="Arial"/>
              </a:rPr>
              <a:t>TOP sportovní akce v regionu</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595173" y="411750"/>
            <a:ext cx="3719999"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71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267494"/>
            <a:ext cx="5909427" cy="425054"/>
          </a:xfrm>
        </p:spPr>
        <p:txBody>
          <a:bodyPr>
            <a:normAutofit fontScale="90000"/>
          </a:bodyPr>
          <a:lstStyle/>
          <a:p>
            <a:r>
              <a:rPr lang="pl-PL" dirty="0" err="1">
                <a:latin typeface="Arial"/>
                <a:ea typeface="Roboto Condensed"/>
                <a:cs typeface="Arial"/>
              </a:rPr>
              <a:t>Ústecký</a:t>
            </a:r>
            <a:r>
              <a:rPr lang="pl-PL" dirty="0">
                <a:latin typeface="Arial"/>
                <a:ea typeface="Roboto Condensed"/>
                <a:cs typeface="Arial"/>
              </a:rPr>
              <a:t> </a:t>
            </a:r>
            <a:r>
              <a:rPr lang="pl-PL" dirty="0" err="1">
                <a:latin typeface="Arial"/>
                <a:ea typeface="Roboto Condensed"/>
                <a:cs typeface="Arial"/>
              </a:rPr>
              <a:t>Mattoni</a:t>
            </a:r>
            <a:r>
              <a:rPr lang="pl-PL" dirty="0">
                <a:latin typeface="Arial"/>
                <a:ea typeface="Roboto Condensed"/>
                <a:cs typeface="Arial"/>
              </a:rPr>
              <a:t> </a:t>
            </a:r>
            <a:r>
              <a:rPr lang="pl-PL" dirty="0" err="1">
                <a:latin typeface="Arial"/>
                <a:ea typeface="Roboto Condensed"/>
                <a:cs typeface="Arial"/>
              </a:rPr>
              <a:t>running</a:t>
            </a:r>
            <a:r>
              <a:rPr lang="pl-PL" dirty="0">
                <a:latin typeface="Arial"/>
                <a:ea typeface="Roboto Condensed"/>
                <a:cs typeface="Arial"/>
              </a:rPr>
              <a:t> </a:t>
            </a:r>
            <a:r>
              <a:rPr lang="pl-PL" dirty="0" err="1">
                <a:latin typeface="Arial"/>
                <a:ea typeface="Roboto Condensed"/>
                <a:cs typeface="Arial"/>
              </a:rPr>
              <a:t>festival</a:t>
            </a:r>
            <a:endParaRPr lang="pl-PL" dirty="0" err="1">
              <a:ea typeface="Roboto Condensed"/>
            </a:endParaRPr>
          </a:p>
        </p:txBody>
      </p:sp>
      <p:sp>
        <p:nvSpPr>
          <p:cNvPr id="4" name="Zástupný symbol pro text 3"/>
          <p:cNvSpPr>
            <a:spLocks noGrp="1"/>
          </p:cNvSpPr>
          <p:nvPr>
            <p:ph type="body" sz="half" idx="2"/>
          </p:nvPr>
        </p:nvSpPr>
        <p:spPr>
          <a:xfrm>
            <a:off x="462772" y="771549"/>
            <a:ext cx="5765412" cy="1728193"/>
          </a:xfrm>
        </p:spPr>
        <p:txBody>
          <a:bodyPr vert="horz" lIns="91440" tIns="45720" rIns="91440" bIns="45720" rtlCol="0" anchor="t">
            <a:normAutofit/>
          </a:bodyPr>
          <a:lstStyle/>
          <a:p>
            <a:pPr algn="just"/>
            <a:r>
              <a:rPr lang="cs-CZ" sz="1000" b="1" dirty="0">
                <a:latin typeface="Arial"/>
                <a:cs typeface="Arial"/>
              </a:rPr>
              <a:t>Největší běžecká událost Ústeckého kraje, to je série závodů, kterými vrcholí Mattoni 1/2maraton Ústí nad Labem. Akce se ve městě pořádá pravidelně od roku 2011.</a:t>
            </a:r>
            <a:endParaRPr lang="cs-CZ" dirty="0"/>
          </a:p>
          <a:p>
            <a:pPr algn="just"/>
            <a:endParaRPr lang="cs-CZ" sz="1200" dirty="0"/>
          </a:p>
          <a:p>
            <a:pPr algn="just"/>
            <a:r>
              <a:rPr lang="cs-CZ" sz="900" dirty="0">
                <a:latin typeface="Arial"/>
                <a:cs typeface="Arial"/>
              </a:rPr>
              <a:t>Na jeden den ožije celé město Ústí nad Labem. Akce se účastní nejen jednotlivci, ale i rodiny a firmy a to především v rámci štafetového závodu. Běží se centrem města, podél Labe, ale i největším místním chemickým závodem - </a:t>
            </a:r>
            <a:r>
              <a:rPr lang="cs-CZ" sz="900" dirty="0" err="1">
                <a:latin typeface="Arial"/>
                <a:cs typeface="Arial"/>
              </a:rPr>
              <a:t>Spolchemií</a:t>
            </a:r>
            <a:r>
              <a:rPr lang="cs-CZ" sz="900" dirty="0">
                <a:latin typeface="Arial"/>
                <a:cs typeface="Arial"/>
              </a:rPr>
              <a:t> Ústí nad Labem. Sportovci si užijí výhled na hrad </a:t>
            </a:r>
            <a:r>
              <a:rPr lang="cs-CZ" sz="900" dirty="0" err="1">
                <a:latin typeface="Arial"/>
                <a:cs typeface="Arial"/>
              </a:rPr>
              <a:t>Střekov</a:t>
            </a:r>
            <a:r>
              <a:rPr lang="cs-CZ" sz="900" dirty="0">
                <a:latin typeface="Arial"/>
                <a:cs typeface="Arial"/>
              </a:rPr>
              <a:t> i Mariánskou skálu.</a:t>
            </a:r>
          </a:p>
          <a:p>
            <a:pPr algn="just"/>
            <a:r>
              <a:rPr lang="cs-CZ" sz="900" dirty="0">
                <a:latin typeface="Arial"/>
                <a:cs typeface="Arial"/>
              </a:rPr>
              <a:t>Akcí žije celé město, sjíždějí se velké sportovní hvězdy. Akce může být i vhodná aktivita pro firemní teambuilding.</a:t>
            </a:r>
            <a:endParaRPr lang="cs-CZ" sz="900" dirty="0"/>
          </a:p>
        </p:txBody>
      </p:sp>
      <p:sp>
        <p:nvSpPr>
          <p:cNvPr id="35" name="Zástupný symbol pro text 3">
            <a:extLst>
              <a:ext uri="{FF2B5EF4-FFF2-40B4-BE49-F238E27FC236}">
                <a16:creationId xmlns:a16="http://schemas.microsoft.com/office/drawing/2014/main"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a:t>Více </a:t>
            </a:r>
            <a:r>
              <a:rPr lang="cs-CZ" sz="1500" b="1" err="1"/>
              <a:t>info</a:t>
            </a:r>
            <a:r>
              <a:rPr lang="cs-CZ" sz="1500" b="1"/>
              <a:t>: </a:t>
            </a:r>
            <a:r>
              <a:rPr lang="cs-CZ" sz="1500" b="1" u="sng">
                <a:solidFill>
                  <a:srgbClr val="003C78"/>
                </a:solidFill>
                <a:hlinkClick r:id="rId3">
                  <a:extLst>
                    <a:ext uri="{A12FA001-AC4F-418D-AE19-62706E023703}">
                      <ahyp:hlinkClr xmlns:ahyp="http://schemas.microsoft.com/office/drawing/2018/hyperlinkcolor" val="tx"/>
                    </a:ext>
                  </a:extLst>
                </a:hlinkClick>
              </a:rPr>
              <a:t>Ústí Region </a:t>
            </a:r>
            <a:r>
              <a:rPr lang="cs-CZ" sz="1500" b="1" u="sng" err="1">
                <a:solidFill>
                  <a:srgbClr val="003C78"/>
                </a:solidFill>
                <a:hlinkClick r:id="rId3">
                  <a:extLst>
                    <a:ext uri="{A12FA001-AC4F-418D-AE19-62706E023703}">
                      <ahyp:hlinkClr xmlns:ahyp="http://schemas.microsoft.com/office/drawing/2018/hyperlinkcolor" val="tx"/>
                    </a:ext>
                  </a:extLst>
                </a:hlinkClick>
              </a:rPr>
              <a:t>Convention</a:t>
            </a:r>
            <a:r>
              <a:rPr lang="cs-CZ" sz="1500" b="1" u="sng">
                <a:solidFill>
                  <a:srgbClr val="003C78"/>
                </a:solidFill>
                <a:hlinkClick r:id="rId3">
                  <a:extLst>
                    <a:ext uri="{A12FA001-AC4F-418D-AE19-62706E023703}">
                      <ahyp:hlinkClr xmlns:ahyp="http://schemas.microsoft.com/office/drawing/2018/hyperlinkcolor" val="tx"/>
                    </a:ext>
                  </a:extLst>
                </a:hlinkClick>
              </a:rPr>
              <a:t> </a:t>
            </a:r>
            <a:r>
              <a:rPr lang="cs-CZ" sz="1500" b="1" u="sng" err="1">
                <a:solidFill>
                  <a:srgbClr val="003C78"/>
                </a:solidFill>
                <a:hlinkClick r:id="rId3">
                  <a:extLst>
                    <a:ext uri="{A12FA001-AC4F-418D-AE19-62706E023703}">
                      <ahyp:hlinkClr xmlns:ahyp="http://schemas.microsoft.com/office/drawing/2018/hyperlinkcolor" val="tx"/>
                    </a:ext>
                  </a:extLst>
                </a:hlinkClick>
              </a:rPr>
              <a:t>Bureau</a:t>
            </a:r>
            <a:endParaRPr lang="cs-CZ" sz="1500" b="1" u="sng">
              <a:solidFill>
                <a:srgbClr val="003C78"/>
              </a:solidFill>
            </a:endParaRPr>
          </a:p>
        </p:txBody>
      </p:sp>
      <p:pic>
        <p:nvPicPr>
          <p:cNvPr id="15" name="Zástupný symbol obrázku 6">
            <a:extLst>
              <a:ext uri="{FF2B5EF4-FFF2-40B4-BE49-F238E27FC236}">
                <a16:creationId xmlns:a16="http://schemas.microsoft.com/office/drawing/2014/main" id="{8A88B9C6-32CC-E880-3EB4-0B2277DE61D9}"/>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0306" r="10306"/>
          <a:stretch/>
        </p:blipFill>
        <p:spPr>
          <a:xfrm>
            <a:off x="6437312" y="555526"/>
            <a:ext cx="2228364" cy="1872208"/>
          </a:xfrm>
        </p:spPr>
      </p:pic>
      <p:pic>
        <p:nvPicPr>
          <p:cNvPr id="16" name="Zástupný symbol obrázku 6">
            <a:extLst>
              <a:ext uri="{FF2B5EF4-FFF2-40B4-BE49-F238E27FC236}">
                <a16:creationId xmlns:a16="http://schemas.microsoft.com/office/drawing/2014/main" id="{CB8E100D-E067-63F5-0082-806D45E283AB}"/>
              </a:ext>
            </a:extLst>
          </p:cNvPr>
          <p:cNvPicPr>
            <a:picLocks noChangeAspect="1"/>
          </p:cNvPicPr>
          <p:nvPr/>
        </p:nvPicPr>
        <p:blipFill>
          <a:blip r:embed="rId5" cstate="print">
            <a:extLst>
              <a:ext uri="{28A0092B-C50C-407E-A947-70E740481C1C}">
                <a14:useLocalDpi xmlns:a14="http://schemas.microsoft.com/office/drawing/2010/main" val="0"/>
              </a:ext>
            </a:extLst>
          </a:blip>
          <a:srcRect l="10306" r="10306"/>
          <a:stretch/>
        </p:blipFill>
        <p:spPr>
          <a:xfrm>
            <a:off x="6437312" y="2499742"/>
            <a:ext cx="2231069" cy="1874480"/>
          </a:xfrm>
          <a:prstGeom prst="rect">
            <a:avLst/>
          </a:prstGeom>
        </p:spPr>
      </p:pic>
      <p:grpSp>
        <p:nvGrpSpPr>
          <p:cNvPr id="38" name="Skupina 37">
            <a:extLst>
              <a:ext uri="{FF2B5EF4-FFF2-40B4-BE49-F238E27FC236}">
                <a16:creationId xmlns:a16="http://schemas.microsoft.com/office/drawing/2014/main" id="{DC897912-7C88-F63B-03AE-2B7383D7C3A0}"/>
              </a:ext>
            </a:extLst>
          </p:cNvPr>
          <p:cNvGrpSpPr/>
          <p:nvPr/>
        </p:nvGrpSpPr>
        <p:grpSpPr>
          <a:xfrm>
            <a:off x="611560" y="3443709"/>
            <a:ext cx="5058522" cy="690966"/>
            <a:chOff x="611560" y="3443709"/>
            <a:chExt cx="5058522" cy="690966"/>
          </a:xfrm>
        </p:grpSpPr>
        <p:grpSp>
          <p:nvGrpSpPr>
            <p:cNvPr id="39" name="Skupina 38">
              <a:extLst>
                <a:ext uri="{FF2B5EF4-FFF2-40B4-BE49-F238E27FC236}">
                  <a16:creationId xmlns:a16="http://schemas.microsoft.com/office/drawing/2014/main" id="{2DB64328-79D0-9BD0-7262-D17CE37604DB}"/>
                </a:ext>
              </a:extLst>
            </p:cNvPr>
            <p:cNvGrpSpPr/>
            <p:nvPr/>
          </p:nvGrpSpPr>
          <p:grpSpPr>
            <a:xfrm>
              <a:off x="611560" y="3443709"/>
              <a:ext cx="5052076" cy="690966"/>
              <a:chOff x="530015" y="3324062"/>
              <a:chExt cx="5901744" cy="788987"/>
            </a:xfrm>
          </p:grpSpPr>
          <p:grpSp>
            <p:nvGrpSpPr>
              <p:cNvPr id="45" name="Skupina 44">
                <a:extLst>
                  <a:ext uri="{FF2B5EF4-FFF2-40B4-BE49-F238E27FC236}">
                    <a16:creationId xmlns:a16="http://schemas.microsoft.com/office/drawing/2014/main" id="{007C79DC-8658-43DC-DB9C-EF9C1CE743D0}"/>
                  </a:ext>
                </a:extLst>
              </p:cNvPr>
              <p:cNvGrpSpPr/>
              <p:nvPr/>
            </p:nvGrpSpPr>
            <p:grpSpPr>
              <a:xfrm>
                <a:off x="530015" y="3324062"/>
                <a:ext cx="5901744" cy="268277"/>
                <a:chOff x="530015" y="3324062"/>
                <a:chExt cx="5901744" cy="268277"/>
              </a:xfrm>
            </p:grpSpPr>
            <p:sp>
              <p:nvSpPr>
                <p:cNvPr id="53" name="Zástupný symbol pro text 3">
                  <a:extLst>
                    <a:ext uri="{FF2B5EF4-FFF2-40B4-BE49-F238E27FC236}">
                      <a16:creationId xmlns:a16="http://schemas.microsoft.com/office/drawing/2014/main" id="{2C4CE2EA-664B-6819-DB7B-8FECD962D07E}"/>
                    </a:ext>
                  </a:extLst>
                </p:cNvPr>
                <p:cNvSpPr txBox="1">
                  <a:spLocks/>
                </p:cNvSpPr>
                <p:nvPr/>
              </p:nvSpPr>
              <p:spPr>
                <a:xfrm>
                  <a:off x="759633" y="3351019"/>
                  <a:ext cx="5672126" cy="22843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latin typeface="Arial"/>
                      <a:cs typeface="Arial"/>
                    </a:rPr>
                    <a:t>3. sobotu v září - v roce 2024 – 22.9. </a:t>
                  </a:r>
                  <a:r>
                    <a:rPr lang="pl-PL" sz="700" b="1" dirty="0" err="1">
                      <a:latin typeface="Arial"/>
                      <a:cs typeface="Arial"/>
                    </a:rPr>
                    <a:t>výjimečně</a:t>
                  </a:r>
                  <a:r>
                    <a:rPr lang="pl-PL" sz="700" b="1" dirty="0">
                      <a:latin typeface="Arial"/>
                      <a:cs typeface="Arial"/>
                    </a:rPr>
                    <a:t> v </a:t>
                  </a:r>
                  <a:r>
                    <a:rPr lang="pl-PL" sz="700" b="1" dirty="0" err="1">
                      <a:latin typeface="Arial"/>
                      <a:cs typeface="Arial"/>
                    </a:rPr>
                    <a:t>neděli</a:t>
                  </a:r>
                  <a:endParaRPr lang="pl-PL" sz="700" b="1" dirty="0" err="1"/>
                </a:p>
              </p:txBody>
            </p:sp>
            <p:pic>
              <p:nvPicPr>
                <p:cNvPr id="54" name="Grafický objekt 53" descr="Denní kalendář obrys">
                  <a:extLst>
                    <a:ext uri="{FF2B5EF4-FFF2-40B4-BE49-F238E27FC236}">
                      <a16:creationId xmlns:a16="http://schemas.microsoft.com/office/drawing/2014/main" id="{61919FDD-2B74-F78E-B8B0-3683A7B884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0015" y="3324062"/>
                  <a:ext cx="268278" cy="268277"/>
                </a:xfrm>
                <a:prstGeom prst="rect">
                  <a:avLst/>
                </a:prstGeom>
              </p:spPr>
            </p:pic>
          </p:grpSp>
          <p:pic>
            <p:nvPicPr>
              <p:cNvPr id="47" name="Grafický objekt 46" descr="Mapa s označeným bodem obrys">
                <a:extLst>
                  <a:ext uri="{FF2B5EF4-FFF2-40B4-BE49-F238E27FC236}">
                    <a16:creationId xmlns:a16="http://schemas.microsoft.com/office/drawing/2014/main" id="{649DAA4E-BED5-9DFA-8F82-4643B2E4A0A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0015" y="3576495"/>
                <a:ext cx="268278" cy="268276"/>
              </a:xfrm>
              <a:prstGeom prst="rect">
                <a:avLst/>
              </a:prstGeom>
            </p:spPr>
          </p:pic>
          <p:grpSp>
            <p:nvGrpSpPr>
              <p:cNvPr id="50" name="Skupina 49">
                <a:extLst>
                  <a:ext uri="{FF2B5EF4-FFF2-40B4-BE49-F238E27FC236}">
                    <a16:creationId xmlns:a16="http://schemas.microsoft.com/office/drawing/2014/main" id="{7917FB69-B522-B537-EAA7-D40DF808A774}"/>
                  </a:ext>
                </a:extLst>
              </p:cNvPr>
              <p:cNvGrpSpPr/>
              <p:nvPr/>
            </p:nvGrpSpPr>
            <p:grpSpPr>
              <a:xfrm>
                <a:off x="530017" y="3844771"/>
                <a:ext cx="4292764" cy="268278"/>
                <a:chOff x="530017" y="3844771"/>
                <a:chExt cx="4292764" cy="268278"/>
              </a:xfrm>
            </p:grpSpPr>
            <p:sp>
              <p:nvSpPr>
                <p:cNvPr id="51" name="Zástupný symbol pro text 3">
                  <a:extLst>
                    <a:ext uri="{FF2B5EF4-FFF2-40B4-BE49-F238E27FC236}">
                      <a16:creationId xmlns:a16="http://schemas.microsoft.com/office/drawing/2014/main" id="{69A0FB6C-CD8E-205E-E1CB-2425A7611311}"/>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cs-CZ" sz="700" b="1"/>
                </a:p>
              </p:txBody>
            </p:sp>
            <p:pic>
              <p:nvPicPr>
                <p:cNvPr id="52" name="Grafický objekt 51" descr="Internet obrys">
                  <a:extLst>
                    <a:ext uri="{FF2B5EF4-FFF2-40B4-BE49-F238E27FC236}">
                      <a16:creationId xmlns:a16="http://schemas.microsoft.com/office/drawing/2014/main" id="{27C0737F-BD55-7FC2-213C-E9D2BA28B99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0017" y="3844771"/>
                  <a:ext cx="268277" cy="268278"/>
                </a:xfrm>
                <a:prstGeom prst="rect">
                  <a:avLst/>
                </a:prstGeom>
              </p:spPr>
            </p:pic>
          </p:grpSp>
        </p:grpSp>
        <p:sp>
          <p:nvSpPr>
            <p:cNvPr id="40" name="Zástupný symbol pro text 3">
              <a:extLst>
                <a:ext uri="{FF2B5EF4-FFF2-40B4-BE49-F238E27FC236}">
                  <a16:creationId xmlns:a16="http://schemas.microsoft.com/office/drawing/2014/main" id="{1C608E1C-F549-DCD5-6114-2647C2623911}"/>
                </a:ext>
              </a:extLst>
            </p:cNvPr>
            <p:cNvSpPr txBox="1">
              <a:spLocks/>
            </p:cNvSpPr>
            <p:nvPr/>
          </p:nvSpPr>
          <p:spPr>
            <a:xfrm>
              <a:off x="813223" y="3684817"/>
              <a:ext cx="4855515" cy="2000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err="1">
                  <a:latin typeface="Arial"/>
                  <a:cs typeface="Arial"/>
                </a:rPr>
                <a:t>Ústí</a:t>
              </a:r>
              <a:r>
                <a:rPr lang="pl-PL" sz="700" b="1" dirty="0">
                  <a:latin typeface="Arial"/>
                  <a:cs typeface="Arial"/>
                </a:rPr>
                <a:t> nad </a:t>
              </a:r>
              <a:r>
                <a:rPr lang="pl-PL" sz="700" b="1" dirty="0" err="1">
                  <a:latin typeface="Arial"/>
                  <a:cs typeface="Arial"/>
                </a:rPr>
                <a:t>Labem</a:t>
              </a:r>
              <a:endParaRPr lang="pl-PL" sz="700" b="1" dirty="0" err="1"/>
            </a:p>
          </p:txBody>
        </p:sp>
        <p:sp>
          <p:nvSpPr>
            <p:cNvPr id="44" name="Zástupný symbol pro text 3">
              <a:extLst>
                <a:ext uri="{FF2B5EF4-FFF2-40B4-BE49-F238E27FC236}">
                  <a16:creationId xmlns:a16="http://schemas.microsoft.com/office/drawing/2014/main" id="{DF649D37-3891-5BA5-578E-C62C1FADEBE6}"/>
                </a:ext>
              </a:extLst>
            </p:cNvPr>
            <p:cNvSpPr txBox="1">
              <a:spLocks/>
            </p:cNvSpPr>
            <p:nvPr/>
          </p:nvSpPr>
          <p:spPr>
            <a:xfrm>
              <a:off x="814567" y="3908480"/>
              <a:ext cx="4855515" cy="2000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solidFill>
                    <a:srgbClr val="003C78"/>
                  </a:solidFill>
                  <a:hlinkClick r:id="rId12">
                    <a:extLst>
                      <a:ext uri="{A12FA001-AC4F-418D-AE19-62706E023703}">
                        <ahyp:hlinkClr xmlns:ahyp="http://schemas.microsoft.com/office/drawing/2018/hyperlinkcolor" val="tx"/>
                      </a:ext>
                    </a:extLst>
                  </a:hlinkClick>
                </a:rPr>
                <a:t>www.runczech.com</a:t>
              </a:r>
              <a:endParaRPr lang="cs-CZ" b="1" dirty="0">
                <a:solidFill>
                  <a:srgbClr val="003C78"/>
                </a:solidFill>
              </a:endParaRPr>
            </a:p>
          </p:txBody>
        </p:sp>
      </p:grpSp>
    </p:spTree>
    <p:extLst>
      <p:ext uri="{BB962C8B-B14F-4D97-AF65-F5344CB8AC3E}">
        <p14:creationId xmlns:p14="http://schemas.microsoft.com/office/powerpoint/2010/main" val="352578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267494"/>
            <a:ext cx="5909427" cy="425054"/>
          </a:xfrm>
        </p:spPr>
        <p:txBody>
          <a:bodyPr>
            <a:normAutofit fontScale="90000"/>
          </a:bodyPr>
          <a:lstStyle/>
          <a:p>
            <a:r>
              <a:rPr lang="pl-PL" dirty="0" err="1">
                <a:latin typeface="Arial"/>
                <a:cs typeface="Arial"/>
              </a:rPr>
              <a:t>Velká</a:t>
            </a:r>
            <a:r>
              <a:rPr lang="pl-PL" dirty="0">
                <a:latin typeface="Arial"/>
                <a:cs typeface="Arial"/>
              </a:rPr>
              <a:t> </a:t>
            </a:r>
            <a:r>
              <a:rPr lang="pl-PL" dirty="0" err="1">
                <a:latin typeface="Arial"/>
                <a:cs typeface="Arial"/>
              </a:rPr>
              <a:t>letní</a:t>
            </a:r>
            <a:r>
              <a:rPr lang="pl-PL" dirty="0">
                <a:latin typeface="Arial"/>
                <a:cs typeface="Arial"/>
              </a:rPr>
              <a:t> cena </a:t>
            </a:r>
            <a:r>
              <a:rPr lang="pl-PL" dirty="0" err="1">
                <a:latin typeface="Arial"/>
                <a:cs typeface="Arial"/>
              </a:rPr>
              <a:t>Ústeckého</a:t>
            </a:r>
            <a:r>
              <a:rPr lang="pl-PL" dirty="0">
                <a:latin typeface="Arial"/>
                <a:cs typeface="Arial"/>
              </a:rPr>
              <a:t> kraje - </a:t>
            </a:r>
            <a:r>
              <a:rPr lang="pl-PL" dirty="0" err="1">
                <a:latin typeface="Arial"/>
                <a:cs typeface="Arial"/>
              </a:rPr>
              <a:t>dostihy</a:t>
            </a:r>
            <a:endParaRPr lang="pl-PL" dirty="0" err="1"/>
          </a:p>
        </p:txBody>
      </p:sp>
      <p:sp>
        <p:nvSpPr>
          <p:cNvPr id="4" name="Zástupný symbol pro text 3"/>
          <p:cNvSpPr>
            <a:spLocks noGrp="1"/>
          </p:cNvSpPr>
          <p:nvPr>
            <p:ph type="body" sz="half" idx="2"/>
          </p:nvPr>
        </p:nvSpPr>
        <p:spPr>
          <a:xfrm>
            <a:off x="438280" y="771549"/>
            <a:ext cx="5789904" cy="1883314"/>
          </a:xfrm>
        </p:spPr>
        <p:txBody>
          <a:bodyPr vert="horz" lIns="91440" tIns="45720" rIns="91440" bIns="45720" rtlCol="0" anchor="t">
            <a:normAutofit/>
          </a:bodyPr>
          <a:lstStyle/>
          <a:p>
            <a:pPr algn="just"/>
            <a:r>
              <a:rPr lang="cs-CZ" sz="1000" b="1" dirty="0">
                <a:latin typeface="Arial"/>
                <a:cs typeface="Arial"/>
              </a:rPr>
              <a:t>Skutečný dostihový zážitek můžete zažít na mosteckém Hipodromu během některého z dostihů, z nichž mezi ty největší patří Velká </a:t>
            </a:r>
            <a:r>
              <a:rPr lang="cs-CZ" sz="1000" b="1" dirty="0" err="1">
                <a:latin typeface="Arial"/>
                <a:cs typeface="Arial"/>
              </a:rPr>
              <a:t>letná</a:t>
            </a:r>
            <a:r>
              <a:rPr lang="cs-CZ" sz="1000" b="1" dirty="0">
                <a:latin typeface="Arial"/>
                <a:cs typeface="Arial"/>
              </a:rPr>
              <a:t> cena Ústeckého kraje. Podobných akcí se na okruhu během roku uskuteční minimálně šest.</a:t>
            </a:r>
            <a:endParaRPr lang="cs-CZ" sz="1000" b="1" dirty="0"/>
          </a:p>
          <a:p>
            <a:pPr algn="just"/>
            <a:endParaRPr lang="cs-CZ" sz="1000" b="1" dirty="0"/>
          </a:p>
          <a:p>
            <a:pPr algn="just"/>
            <a:r>
              <a:rPr lang="cs-CZ" sz="900" dirty="0">
                <a:latin typeface="Arial"/>
                <a:cs typeface="Arial"/>
              </a:rPr>
              <a:t>Hipodrom je součástí rekultivačního parku Velebudice, který patří mezi špičkové projekty tzv. české rekultivační školy.</a:t>
            </a:r>
          </a:p>
          <a:p>
            <a:pPr algn="just"/>
            <a:r>
              <a:rPr lang="cs-CZ" sz="900" dirty="0">
                <a:latin typeface="Arial"/>
                <a:cs typeface="Arial"/>
              </a:rPr>
              <a:t>Součástí akce není jen samotná podívaná, ale kvalitní zázemí, občerstvení nebo možnost pořádání pikniku na přilehlých plochách. Mezi hlavní dostihy patří například "Cena První dámy", "Cena jezdectví společnosti Tip sport", "Jarní cena klisen města Most" a další.</a:t>
            </a:r>
            <a:endParaRPr lang="cs-CZ" sz="900" dirty="0"/>
          </a:p>
          <a:p>
            <a:pPr algn="just"/>
            <a:r>
              <a:rPr lang="cs-CZ" sz="900" dirty="0">
                <a:latin typeface="Arial"/>
                <a:cs typeface="Arial"/>
              </a:rPr>
              <a:t>Celý areál je možný pronajmout pro vlastní akci. Součástí je </a:t>
            </a:r>
            <a:r>
              <a:rPr lang="cs-CZ" sz="900" dirty="0" err="1">
                <a:latin typeface="Arial"/>
                <a:cs typeface="Arial"/>
              </a:rPr>
              <a:t>inlinová</a:t>
            </a:r>
            <a:r>
              <a:rPr lang="cs-CZ" sz="900" dirty="0">
                <a:latin typeface="Arial"/>
                <a:cs typeface="Arial"/>
              </a:rPr>
              <a:t> dráha, </a:t>
            </a:r>
            <a:r>
              <a:rPr lang="cs-CZ" sz="900" dirty="0" err="1">
                <a:latin typeface="Arial"/>
                <a:cs typeface="Arial"/>
              </a:rPr>
              <a:t>fotbalgolf</a:t>
            </a:r>
            <a:r>
              <a:rPr lang="cs-CZ" sz="900" dirty="0">
                <a:latin typeface="Arial"/>
                <a:cs typeface="Arial"/>
              </a:rPr>
              <a:t> a hřiště na parkurové závody.</a:t>
            </a:r>
            <a:endParaRPr lang="cs-CZ" sz="900" dirty="0"/>
          </a:p>
        </p:txBody>
      </p:sp>
      <p:sp>
        <p:nvSpPr>
          <p:cNvPr id="35" name="Zástupný symbol pro text 3">
            <a:extLst>
              <a:ext uri="{FF2B5EF4-FFF2-40B4-BE49-F238E27FC236}">
                <a16:creationId xmlns:a16="http://schemas.microsoft.com/office/drawing/2014/main"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a:t>Více </a:t>
            </a:r>
            <a:r>
              <a:rPr lang="cs-CZ" sz="1500" b="1" err="1"/>
              <a:t>info</a:t>
            </a:r>
            <a:r>
              <a:rPr lang="cs-CZ" sz="1500" b="1"/>
              <a:t>: </a:t>
            </a:r>
            <a:r>
              <a:rPr lang="cs-CZ" sz="1500" b="1" u="sng">
                <a:solidFill>
                  <a:srgbClr val="003C78"/>
                </a:solidFill>
                <a:hlinkClick r:id="rId3">
                  <a:extLst>
                    <a:ext uri="{A12FA001-AC4F-418D-AE19-62706E023703}">
                      <ahyp:hlinkClr xmlns:ahyp="http://schemas.microsoft.com/office/drawing/2018/hyperlinkcolor" val="tx"/>
                    </a:ext>
                  </a:extLst>
                </a:hlinkClick>
              </a:rPr>
              <a:t>Ústí Region </a:t>
            </a:r>
            <a:r>
              <a:rPr lang="cs-CZ" sz="1500" b="1" u="sng" err="1">
                <a:solidFill>
                  <a:srgbClr val="003C78"/>
                </a:solidFill>
                <a:hlinkClick r:id="rId3">
                  <a:extLst>
                    <a:ext uri="{A12FA001-AC4F-418D-AE19-62706E023703}">
                      <ahyp:hlinkClr xmlns:ahyp="http://schemas.microsoft.com/office/drawing/2018/hyperlinkcolor" val="tx"/>
                    </a:ext>
                  </a:extLst>
                </a:hlinkClick>
              </a:rPr>
              <a:t>Convention</a:t>
            </a:r>
            <a:r>
              <a:rPr lang="cs-CZ" sz="1500" b="1" u="sng">
                <a:solidFill>
                  <a:srgbClr val="003C78"/>
                </a:solidFill>
                <a:hlinkClick r:id="rId3">
                  <a:extLst>
                    <a:ext uri="{A12FA001-AC4F-418D-AE19-62706E023703}">
                      <ahyp:hlinkClr xmlns:ahyp="http://schemas.microsoft.com/office/drawing/2018/hyperlinkcolor" val="tx"/>
                    </a:ext>
                  </a:extLst>
                </a:hlinkClick>
              </a:rPr>
              <a:t> </a:t>
            </a:r>
            <a:r>
              <a:rPr lang="cs-CZ" sz="1500" b="1" u="sng" err="1">
                <a:solidFill>
                  <a:srgbClr val="003C78"/>
                </a:solidFill>
                <a:hlinkClick r:id="rId3">
                  <a:extLst>
                    <a:ext uri="{A12FA001-AC4F-418D-AE19-62706E023703}">
                      <ahyp:hlinkClr xmlns:ahyp="http://schemas.microsoft.com/office/drawing/2018/hyperlinkcolor" val="tx"/>
                    </a:ext>
                  </a:extLst>
                </a:hlinkClick>
              </a:rPr>
              <a:t>Bureau</a:t>
            </a:r>
            <a:endParaRPr lang="cs-CZ" sz="1500" b="1" u="sng">
              <a:solidFill>
                <a:srgbClr val="003C78"/>
              </a:solidFill>
            </a:endParaRPr>
          </a:p>
        </p:txBody>
      </p:sp>
      <p:pic>
        <p:nvPicPr>
          <p:cNvPr id="15" name="Zástupný symbol obrázku 6">
            <a:extLst>
              <a:ext uri="{FF2B5EF4-FFF2-40B4-BE49-F238E27FC236}">
                <a16:creationId xmlns:a16="http://schemas.microsoft.com/office/drawing/2014/main" id="{8A88B9C6-32CC-E880-3EB4-0B2277DE61D9}"/>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0315" r="10315"/>
          <a:stretch/>
        </p:blipFill>
        <p:spPr>
          <a:xfrm>
            <a:off x="6437312" y="555526"/>
            <a:ext cx="2228364" cy="1872208"/>
          </a:xfrm>
        </p:spPr>
      </p:pic>
      <p:pic>
        <p:nvPicPr>
          <p:cNvPr id="16" name="Zástupný symbol obrázku 6">
            <a:extLst>
              <a:ext uri="{FF2B5EF4-FFF2-40B4-BE49-F238E27FC236}">
                <a16:creationId xmlns:a16="http://schemas.microsoft.com/office/drawing/2014/main" id="{CB8E100D-E067-63F5-0082-806D45E283AB}"/>
              </a:ext>
            </a:extLst>
          </p:cNvPr>
          <p:cNvPicPr>
            <a:picLocks noChangeAspect="1"/>
          </p:cNvPicPr>
          <p:nvPr/>
        </p:nvPicPr>
        <p:blipFill>
          <a:blip r:embed="rId5" cstate="print">
            <a:extLst>
              <a:ext uri="{28A0092B-C50C-407E-A947-70E740481C1C}">
                <a14:useLocalDpi xmlns:a14="http://schemas.microsoft.com/office/drawing/2010/main" val="0"/>
              </a:ext>
            </a:extLst>
          </a:blip>
          <a:srcRect l="13450" r="13450"/>
          <a:stretch/>
        </p:blipFill>
        <p:spPr>
          <a:xfrm>
            <a:off x="6437312" y="2499742"/>
            <a:ext cx="2231069" cy="1874480"/>
          </a:xfrm>
          <a:prstGeom prst="rect">
            <a:avLst/>
          </a:prstGeom>
        </p:spPr>
      </p:pic>
      <p:grpSp>
        <p:nvGrpSpPr>
          <p:cNvPr id="38" name="Skupina 37">
            <a:extLst>
              <a:ext uri="{FF2B5EF4-FFF2-40B4-BE49-F238E27FC236}">
                <a16:creationId xmlns:a16="http://schemas.microsoft.com/office/drawing/2014/main" id="{DC897912-7C88-F63B-03AE-2B7383D7C3A0}"/>
              </a:ext>
            </a:extLst>
          </p:cNvPr>
          <p:cNvGrpSpPr/>
          <p:nvPr/>
        </p:nvGrpSpPr>
        <p:grpSpPr>
          <a:xfrm>
            <a:off x="611560" y="3443709"/>
            <a:ext cx="5058522" cy="690966"/>
            <a:chOff x="611560" y="3443709"/>
            <a:chExt cx="5058522" cy="690966"/>
          </a:xfrm>
        </p:grpSpPr>
        <p:grpSp>
          <p:nvGrpSpPr>
            <p:cNvPr id="39" name="Skupina 38">
              <a:extLst>
                <a:ext uri="{FF2B5EF4-FFF2-40B4-BE49-F238E27FC236}">
                  <a16:creationId xmlns:a16="http://schemas.microsoft.com/office/drawing/2014/main" id="{2DB64328-79D0-9BD0-7262-D17CE37604DB}"/>
                </a:ext>
              </a:extLst>
            </p:cNvPr>
            <p:cNvGrpSpPr/>
            <p:nvPr/>
          </p:nvGrpSpPr>
          <p:grpSpPr>
            <a:xfrm>
              <a:off x="611560" y="3443709"/>
              <a:ext cx="5052076" cy="690966"/>
              <a:chOff x="530015" y="3324062"/>
              <a:chExt cx="5901744" cy="788987"/>
            </a:xfrm>
          </p:grpSpPr>
          <p:grpSp>
            <p:nvGrpSpPr>
              <p:cNvPr id="45" name="Skupina 44">
                <a:extLst>
                  <a:ext uri="{FF2B5EF4-FFF2-40B4-BE49-F238E27FC236}">
                    <a16:creationId xmlns:a16="http://schemas.microsoft.com/office/drawing/2014/main" id="{007C79DC-8658-43DC-DB9C-EF9C1CE743D0}"/>
                  </a:ext>
                </a:extLst>
              </p:cNvPr>
              <p:cNvGrpSpPr/>
              <p:nvPr/>
            </p:nvGrpSpPr>
            <p:grpSpPr>
              <a:xfrm>
                <a:off x="530015" y="3324062"/>
                <a:ext cx="5901744" cy="268277"/>
                <a:chOff x="530015" y="3324062"/>
                <a:chExt cx="5901744" cy="268277"/>
              </a:xfrm>
            </p:grpSpPr>
            <p:sp>
              <p:nvSpPr>
                <p:cNvPr id="53" name="Zástupný symbol pro text 3">
                  <a:extLst>
                    <a:ext uri="{FF2B5EF4-FFF2-40B4-BE49-F238E27FC236}">
                      <a16:creationId xmlns:a16="http://schemas.microsoft.com/office/drawing/2014/main" id="{2C4CE2EA-664B-6819-DB7B-8FECD962D07E}"/>
                    </a:ext>
                  </a:extLst>
                </p:cNvPr>
                <p:cNvSpPr txBox="1">
                  <a:spLocks/>
                </p:cNvSpPr>
                <p:nvPr/>
              </p:nvSpPr>
              <p:spPr>
                <a:xfrm>
                  <a:off x="759633" y="3351019"/>
                  <a:ext cx="5672126" cy="22843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latin typeface="Arial"/>
                      <a:cs typeface="Arial"/>
                    </a:rPr>
                    <a:t>konec srpna</a:t>
                  </a:r>
                  <a:endParaRPr lang="pl-PL" sz="700" b="1" dirty="0"/>
                </a:p>
              </p:txBody>
            </p:sp>
            <p:pic>
              <p:nvPicPr>
                <p:cNvPr id="54" name="Grafický objekt 53" descr="Denní kalendář obrys">
                  <a:extLst>
                    <a:ext uri="{FF2B5EF4-FFF2-40B4-BE49-F238E27FC236}">
                      <a16:creationId xmlns:a16="http://schemas.microsoft.com/office/drawing/2014/main" id="{61919FDD-2B74-F78E-B8B0-3683A7B884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0015" y="3324062"/>
                  <a:ext cx="268278" cy="268277"/>
                </a:xfrm>
                <a:prstGeom prst="rect">
                  <a:avLst/>
                </a:prstGeom>
              </p:spPr>
            </p:pic>
          </p:grpSp>
          <p:pic>
            <p:nvPicPr>
              <p:cNvPr id="47" name="Grafický objekt 46" descr="Mapa s označeným bodem obrys">
                <a:extLst>
                  <a:ext uri="{FF2B5EF4-FFF2-40B4-BE49-F238E27FC236}">
                    <a16:creationId xmlns:a16="http://schemas.microsoft.com/office/drawing/2014/main" id="{649DAA4E-BED5-9DFA-8F82-4643B2E4A0A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0015" y="3576495"/>
                <a:ext cx="268278" cy="268276"/>
              </a:xfrm>
              <a:prstGeom prst="rect">
                <a:avLst/>
              </a:prstGeom>
            </p:spPr>
          </p:pic>
          <p:grpSp>
            <p:nvGrpSpPr>
              <p:cNvPr id="50" name="Skupina 49">
                <a:extLst>
                  <a:ext uri="{FF2B5EF4-FFF2-40B4-BE49-F238E27FC236}">
                    <a16:creationId xmlns:a16="http://schemas.microsoft.com/office/drawing/2014/main" id="{7917FB69-B522-B537-EAA7-D40DF808A774}"/>
                  </a:ext>
                </a:extLst>
              </p:cNvPr>
              <p:cNvGrpSpPr/>
              <p:nvPr/>
            </p:nvGrpSpPr>
            <p:grpSpPr>
              <a:xfrm>
                <a:off x="530017" y="3844771"/>
                <a:ext cx="4292764" cy="268278"/>
                <a:chOff x="530017" y="3844771"/>
                <a:chExt cx="4292764" cy="268278"/>
              </a:xfrm>
            </p:grpSpPr>
            <p:sp>
              <p:nvSpPr>
                <p:cNvPr id="51" name="Zástupný symbol pro text 3">
                  <a:extLst>
                    <a:ext uri="{FF2B5EF4-FFF2-40B4-BE49-F238E27FC236}">
                      <a16:creationId xmlns:a16="http://schemas.microsoft.com/office/drawing/2014/main" id="{69A0FB6C-CD8E-205E-E1CB-2425A7611311}"/>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cs-CZ" sz="700" b="1"/>
                </a:p>
              </p:txBody>
            </p:sp>
            <p:pic>
              <p:nvPicPr>
                <p:cNvPr id="52" name="Grafický objekt 51" descr="Internet obrys">
                  <a:extLst>
                    <a:ext uri="{FF2B5EF4-FFF2-40B4-BE49-F238E27FC236}">
                      <a16:creationId xmlns:a16="http://schemas.microsoft.com/office/drawing/2014/main" id="{27C0737F-BD55-7FC2-213C-E9D2BA28B99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0017" y="3844771"/>
                  <a:ext cx="268277" cy="268278"/>
                </a:xfrm>
                <a:prstGeom prst="rect">
                  <a:avLst/>
                </a:prstGeom>
              </p:spPr>
            </p:pic>
          </p:grpSp>
        </p:grpSp>
        <p:sp>
          <p:nvSpPr>
            <p:cNvPr id="40" name="Zástupný symbol pro text 3">
              <a:extLst>
                <a:ext uri="{FF2B5EF4-FFF2-40B4-BE49-F238E27FC236}">
                  <a16:creationId xmlns:a16="http://schemas.microsoft.com/office/drawing/2014/main" id="{1C608E1C-F549-DCD5-6114-2647C2623911}"/>
                </a:ext>
              </a:extLst>
            </p:cNvPr>
            <p:cNvSpPr txBox="1">
              <a:spLocks/>
            </p:cNvSpPr>
            <p:nvPr/>
          </p:nvSpPr>
          <p:spPr>
            <a:xfrm>
              <a:off x="813223" y="3684817"/>
              <a:ext cx="4855515" cy="2000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latin typeface="Arial"/>
                  <a:cs typeface="Arial"/>
                </a:rPr>
                <a:t>Hipodrom Most</a:t>
              </a:r>
              <a:endParaRPr lang="pl-PL" sz="700" b="1" dirty="0"/>
            </a:p>
          </p:txBody>
        </p:sp>
        <p:sp>
          <p:nvSpPr>
            <p:cNvPr id="44" name="Zástupný symbol pro text 3">
              <a:extLst>
                <a:ext uri="{FF2B5EF4-FFF2-40B4-BE49-F238E27FC236}">
                  <a16:creationId xmlns:a16="http://schemas.microsoft.com/office/drawing/2014/main" id="{DF649D37-3891-5BA5-578E-C62C1FADEBE6}"/>
                </a:ext>
              </a:extLst>
            </p:cNvPr>
            <p:cNvSpPr txBox="1">
              <a:spLocks/>
            </p:cNvSpPr>
            <p:nvPr/>
          </p:nvSpPr>
          <p:spPr>
            <a:xfrm>
              <a:off x="814567" y="3908480"/>
              <a:ext cx="4855515" cy="2000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solidFill>
                    <a:srgbClr val="003C78"/>
                  </a:solidFill>
                  <a:hlinkClick r:id="rId12">
                    <a:extLst>
                      <a:ext uri="{A12FA001-AC4F-418D-AE19-62706E023703}">
                        <ahyp:hlinkClr xmlns:ahyp="http://schemas.microsoft.com/office/drawing/2018/hyperlinkcolor" val="tx"/>
                      </a:ext>
                    </a:extLst>
                  </a:hlinkClick>
                </a:rPr>
                <a:t>www.hipodrom.cz</a:t>
              </a:r>
              <a:endParaRPr lang="cs-CZ" b="1" dirty="0">
                <a:solidFill>
                  <a:srgbClr val="003C78"/>
                </a:solidFill>
              </a:endParaRPr>
            </a:p>
          </p:txBody>
        </p:sp>
      </p:grpSp>
    </p:spTree>
    <p:extLst>
      <p:ext uri="{BB962C8B-B14F-4D97-AF65-F5344CB8AC3E}">
        <p14:creationId xmlns:p14="http://schemas.microsoft.com/office/powerpoint/2010/main" val="306919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267494"/>
            <a:ext cx="5909427" cy="425054"/>
          </a:xfrm>
        </p:spPr>
        <p:txBody>
          <a:bodyPr>
            <a:normAutofit fontScale="90000"/>
          </a:bodyPr>
          <a:lstStyle/>
          <a:p>
            <a:endParaRPr lang="pl-PL" dirty="0">
              <a:latin typeface="Arial"/>
              <a:ea typeface="Open Sans"/>
              <a:cs typeface="Arial"/>
            </a:endParaRPr>
          </a:p>
          <a:p>
            <a:r>
              <a:rPr lang="pl-PL" dirty="0">
                <a:latin typeface="Arial"/>
                <a:cs typeface="Arial"/>
              </a:rPr>
              <a:t>Czech Truck Prix &amp; NASCAR</a:t>
            </a:r>
          </a:p>
        </p:txBody>
      </p:sp>
      <p:sp>
        <p:nvSpPr>
          <p:cNvPr id="4" name="Zástupný symbol pro text 3"/>
          <p:cNvSpPr>
            <a:spLocks noGrp="1"/>
          </p:cNvSpPr>
          <p:nvPr>
            <p:ph type="body" sz="half" idx="2"/>
          </p:nvPr>
        </p:nvSpPr>
        <p:spPr>
          <a:xfrm>
            <a:off x="462772" y="771549"/>
            <a:ext cx="5765412" cy="1728193"/>
          </a:xfrm>
        </p:spPr>
        <p:txBody>
          <a:bodyPr vert="horz" lIns="91440" tIns="45720" rIns="91440" bIns="45720" rtlCol="0" anchor="t">
            <a:normAutofit/>
          </a:bodyPr>
          <a:lstStyle/>
          <a:p>
            <a:pPr algn="just"/>
            <a:r>
              <a:rPr lang="cs-CZ" sz="1000" b="1" dirty="0">
                <a:latin typeface="Arial"/>
                <a:cs typeface="Arial"/>
              </a:rPr>
              <a:t>Jedním z vrcholů sezóny na mosteckém automobilovém okruhu </a:t>
            </a:r>
            <a:r>
              <a:rPr lang="cs-CZ" sz="1000" b="1" dirty="0">
                <a:latin typeface="Arial"/>
                <a:ea typeface="Tahoma"/>
                <a:cs typeface="Arial"/>
              </a:rPr>
              <a:t>je</a:t>
            </a:r>
            <a:r>
              <a:rPr lang="cs-CZ" sz="1000" b="1" dirty="0">
                <a:latin typeface="Arial"/>
                <a:cs typeface="Arial"/>
              </a:rPr>
              <a:t> mistrovství Evropy okruhových tahačů Czech Truck Prix. Akce se tradičně koná poslední srpnový víkend a souběžně s trucky se jede série NASCAR </a:t>
            </a:r>
            <a:r>
              <a:rPr lang="cs-CZ" sz="1000" b="1" dirty="0" err="1">
                <a:latin typeface="Arial"/>
                <a:cs typeface="Arial"/>
              </a:rPr>
              <a:t>Whelen</a:t>
            </a:r>
            <a:r>
              <a:rPr lang="cs-CZ" sz="1000" b="1" dirty="0">
                <a:latin typeface="Arial"/>
                <a:cs typeface="Arial"/>
              </a:rPr>
              <a:t> Euro </a:t>
            </a:r>
            <a:r>
              <a:rPr lang="cs-CZ" sz="1000" b="1" dirty="0" err="1">
                <a:latin typeface="Arial"/>
                <a:cs typeface="Arial"/>
              </a:rPr>
              <a:t>Series</a:t>
            </a:r>
            <a:r>
              <a:rPr lang="cs-CZ" sz="1000" b="1" dirty="0">
                <a:latin typeface="Arial"/>
                <a:cs typeface="Arial"/>
              </a:rPr>
              <a:t>.  </a:t>
            </a:r>
          </a:p>
          <a:p>
            <a:pPr algn="just"/>
            <a:endParaRPr lang="cs-CZ" sz="900" dirty="0">
              <a:latin typeface="Arial"/>
              <a:cs typeface="Arial"/>
            </a:endParaRPr>
          </a:p>
          <a:p>
            <a:pPr algn="just"/>
            <a:r>
              <a:rPr lang="cs-CZ" sz="900" dirty="0" err="1">
                <a:solidFill>
                  <a:srgbClr val="333333"/>
                </a:solidFill>
                <a:ea typeface="Tahoma"/>
              </a:rPr>
              <a:t>The</a:t>
            </a:r>
            <a:r>
              <a:rPr lang="cs-CZ" sz="900" dirty="0">
                <a:solidFill>
                  <a:srgbClr val="333333"/>
                </a:solidFill>
                <a:ea typeface="Tahoma"/>
              </a:rPr>
              <a:t> Most Truck Festival je součástí programu prestižního podniku evropského šampionátu okruhových tahačů (FIA ETRC) Czech Truck Prix. Divácký program zahrnuje celkem 4 závody v ME závodních tahačů a 4 závody v evropské variantě závodu "</a:t>
            </a:r>
            <a:r>
              <a:rPr lang="cs-CZ" sz="900" dirty="0" err="1">
                <a:solidFill>
                  <a:srgbClr val="333333"/>
                </a:solidFill>
                <a:ea typeface="Tahoma"/>
              </a:rPr>
              <a:t>stock</a:t>
            </a:r>
            <a:r>
              <a:rPr lang="cs-CZ" sz="900" dirty="0">
                <a:solidFill>
                  <a:srgbClr val="333333"/>
                </a:solidFill>
                <a:ea typeface="Tahoma"/>
              </a:rPr>
              <a:t> car". </a:t>
            </a:r>
            <a:endParaRPr lang="cs-CZ" sz="900" dirty="0">
              <a:ea typeface="Tahoma"/>
            </a:endParaRPr>
          </a:p>
          <a:p>
            <a:pPr algn="just"/>
            <a:r>
              <a:rPr lang="cs-CZ" sz="900" dirty="0">
                <a:solidFill>
                  <a:srgbClr val="333333"/>
                </a:solidFill>
                <a:ea typeface="Tahoma"/>
              </a:rPr>
              <a:t>Na akci se představí i český pilot Martin Doubek, šampion Kategorie </a:t>
            </a:r>
            <a:r>
              <a:rPr lang="cs-CZ" sz="900" dirty="0" err="1">
                <a:solidFill>
                  <a:srgbClr val="333333"/>
                </a:solidFill>
                <a:ea typeface="Tahoma"/>
              </a:rPr>
              <a:t>EuroNASCAR</a:t>
            </a:r>
            <a:r>
              <a:rPr lang="cs-CZ" sz="900" dirty="0">
                <a:solidFill>
                  <a:srgbClr val="333333"/>
                </a:solidFill>
                <a:ea typeface="Tahoma"/>
              </a:rPr>
              <a:t> 2 2021</a:t>
            </a:r>
          </a:p>
          <a:p>
            <a:pPr algn="just"/>
            <a:r>
              <a:rPr lang="cs-CZ" sz="900" dirty="0">
                <a:solidFill>
                  <a:srgbClr val="333333"/>
                </a:solidFill>
                <a:ea typeface="Tahoma"/>
              </a:rPr>
              <a:t>V předvečer akce se ve městě koná "Spanilá jízda" závodních vozů městem Most.</a:t>
            </a:r>
          </a:p>
        </p:txBody>
      </p:sp>
      <p:sp>
        <p:nvSpPr>
          <p:cNvPr id="35" name="Zástupný symbol pro text 3">
            <a:extLst>
              <a:ext uri="{FF2B5EF4-FFF2-40B4-BE49-F238E27FC236}">
                <a16:creationId xmlns:a16="http://schemas.microsoft.com/office/drawing/2014/main"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a:t>Více </a:t>
            </a:r>
            <a:r>
              <a:rPr lang="cs-CZ" sz="1500" b="1" err="1"/>
              <a:t>info</a:t>
            </a:r>
            <a:r>
              <a:rPr lang="cs-CZ" sz="1500" b="1"/>
              <a:t>: </a:t>
            </a:r>
            <a:r>
              <a:rPr lang="cs-CZ" sz="1500" b="1" u="sng">
                <a:solidFill>
                  <a:srgbClr val="003C78"/>
                </a:solidFill>
                <a:hlinkClick r:id="rId3">
                  <a:extLst>
                    <a:ext uri="{A12FA001-AC4F-418D-AE19-62706E023703}">
                      <ahyp:hlinkClr xmlns:ahyp="http://schemas.microsoft.com/office/drawing/2018/hyperlinkcolor" val="tx"/>
                    </a:ext>
                  </a:extLst>
                </a:hlinkClick>
              </a:rPr>
              <a:t>Ústí Region </a:t>
            </a:r>
            <a:r>
              <a:rPr lang="cs-CZ" sz="1500" b="1" u="sng" err="1">
                <a:solidFill>
                  <a:srgbClr val="003C78"/>
                </a:solidFill>
                <a:hlinkClick r:id="rId3">
                  <a:extLst>
                    <a:ext uri="{A12FA001-AC4F-418D-AE19-62706E023703}">
                      <ahyp:hlinkClr xmlns:ahyp="http://schemas.microsoft.com/office/drawing/2018/hyperlinkcolor" val="tx"/>
                    </a:ext>
                  </a:extLst>
                </a:hlinkClick>
              </a:rPr>
              <a:t>Convention</a:t>
            </a:r>
            <a:r>
              <a:rPr lang="cs-CZ" sz="1500" b="1" u="sng">
                <a:solidFill>
                  <a:srgbClr val="003C78"/>
                </a:solidFill>
                <a:hlinkClick r:id="rId3">
                  <a:extLst>
                    <a:ext uri="{A12FA001-AC4F-418D-AE19-62706E023703}">
                      <ahyp:hlinkClr xmlns:ahyp="http://schemas.microsoft.com/office/drawing/2018/hyperlinkcolor" val="tx"/>
                    </a:ext>
                  </a:extLst>
                </a:hlinkClick>
              </a:rPr>
              <a:t> </a:t>
            </a:r>
            <a:r>
              <a:rPr lang="cs-CZ" sz="1500" b="1" u="sng" err="1">
                <a:solidFill>
                  <a:srgbClr val="003C78"/>
                </a:solidFill>
                <a:hlinkClick r:id="rId3">
                  <a:extLst>
                    <a:ext uri="{A12FA001-AC4F-418D-AE19-62706E023703}">
                      <ahyp:hlinkClr xmlns:ahyp="http://schemas.microsoft.com/office/drawing/2018/hyperlinkcolor" val="tx"/>
                    </a:ext>
                  </a:extLst>
                </a:hlinkClick>
              </a:rPr>
              <a:t>Bureau</a:t>
            </a:r>
            <a:endParaRPr lang="cs-CZ" sz="1500" b="1" u="sng">
              <a:solidFill>
                <a:srgbClr val="003C78"/>
              </a:solidFill>
            </a:endParaRPr>
          </a:p>
        </p:txBody>
      </p:sp>
      <p:pic>
        <p:nvPicPr>
          <p:cNvPr id="15" name="Zástupný symbol obrázku 6">
            <a:extLst>
              <a:ext uri="{FF2B5EF4-FFF2-40B4-BE49-F238E27FC236}">
                <a16:creationId xmlns:a16="http://schemas.microsoft.com/office/drawing/2014/main" id="{8A88B9C6-32CC-E880-3EB4-0B2277DE61D9}"/>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0320" r="10320"/>
          <a:stretch/>
        </p:blipFill>
        <p:spPr>
          <a:xfrm>
            <a:off x="6437312" y="555526"/>
            <a:ext cx="2228364" cy="1872208"/>
          </a:xfrm>
        </p:spPr>
      </p:pic>
      <p:pic>
        <p:nvPicPr>
          <p:cNvPr id="16" name="Zástupný symbol obrázku 6">
            <a:extLst>
              <a:ext uri="{FF2B5EF4-FFF2-40B4-BE49-F238E27FC236}">
                <a16:creationId xmlns:a16="http://schemas.microsoft.com/office/drawing/2014/main" id="{CB8E100D-E067-63F5-0082-806D45E283AB}"/>
              </a:ext>
            </a:extLst>
          </p:cNvPr>
          <p:cNvPicPr>
            <a:picLocks noChangeAspect="1"/>
          </p:cNvPicPr>
          <p:nvPr/>
        </p:nvPicPr>
        <p:blipFill>
          <a:blip r:embed="rId5" cstate="print">
            <a:extLst>
              <a:ext uri="{28A0092B-C50C-407E-A947-70E740481C1C}">
                <a14:useLocalDpi xmlns:a14="http://schemas.microsoft.com/office/drawing/2010/main" val="0"/>
              </a:ext>
            </a:extLst>
          </a:blip>
          <a:srcRect l="10326" r="10326"/>
          <a:stretch/>
        </p:blipFill>
        <p:spPr>
          <a:xfrm>
            <a:off x="6437312" y="2499742"/>
            <a:ext cx="2231069" cy="1874480"/>
          </a:xfrm>
          <a:prstGeom prst="rect">
            <a:avLst/>
          </a:prstGeom>
        </p:spPr>
      </p:pic>
      <p:grpSp>
        <p:nvGrpSpPr>
          <p:cNvPr id="38" name="Skupina 37">
            <a:extLst>
              <a:ext uri="{FF2B5EF4-FFF2-40B4-BE49-F238E27FC236}">
                <a16:creationId xmlns:a16="http://schemas.microsoft.com/office/drawing/2014/main" id="{DC897912-7C88-F63B-03AE-2B7383D7C3A0}"/>
              </a:ext>
            </a:extLst>
          </p:cNvPr>
          <p:cNvGrpSpPr/>
          <p:nvPr/>
        </p:nvGrpSpPr>
        <p:grpSpPr>
          <a:xfrm>
            <a:off x="611560" y="3443709"/>
            <a:ext cx="5058522" cy="690966"/>
            <a:chOff x="611560" y="3443709"/>
            <a:chExt cx="5058522" cy="690966"/>
          </a:xfrm>
        </p:grpSpPr>
        <p:grpSp>
          <p:nvGrpSpPr>
            <p:cNvPr id="39" name="Skupina 38">
              <a:extLst>
                <a:ext uri="{FF2B5EF4-FFF2-40B4-BE49-F238E27FC236}">
                  <a16:creationId xmlns:a16="http://schemas.microsoft.com/office/drawing/2014/main" id="{2DB64328-79D0-9BD0-7262-D17CE37604DB}"/>
                </a:ext>
              </a:extLst>
            </p:cNvPr>
            <p:cNvGrpSpPr/>
            <p:nvPr/>
          </p:nvGrpSpPr>
          <p:grpSpPr>
            <a:xfrm>
              <a:off x="611560" y="3443709"/>
              <a:ext cx="5052076" cy="690966"/>
              <a:chOff x="530015" y="3324062"/>
              <a:chExt cx="5901744" cy="788987"/>
            </a:xfrm>
          </p:grpSpPr>
          <p:grpSp>
            <p:nvGrpSpPr>
              <p:cNvPr id="45" name="Skupina 44">
                <a:extLst>
                  <a:ext uri="{FF2B5EF4-FFF2-40B4-BE49-F238E27FC236}">
                    <a16:creationId xmlns:a16="http://schemas.microsoft.com/office/drawing/2014/main" id="{007C79DC-8658-43DC-DB9C-EF9C1CE743D0}"/>
                  </a:ext>
                </a:extLst>
              </p:cNvPr>
              <p:cNvGrpSpPr/>
              <p:nvPr/>
            </p:nvGrpSpPr>
            <p:grpSpPr>
              <a:xfrm>
                <a:off x="530015" y="3324062"/>
                <a:ext cx="5901744" cy="268277"/>
                <a:chOff x="530015" y="3324062"/>
                <a:chExt cx="5901744" cy="268277"/>
              </a:xfrm>
            </p:grpSpPr>
            <p:sp>
              <p:nvSpPr>
                <p:cNvPr id="53" name="Zástupný symbol pro text 3">
                  <a:extLst>
                    <a:ext uri="{FF2B5EF4-FFF2-40B4-BE49-F238E27FC236}">
                      <a16:creationId xmlns:a16="http://schemas.microsoft.com/office/drawing/2014/main" id="{2C4CE2EA-664B-6819-DB7B-8FECD962D07E}"/>
                    </a:ext>
                  </a:extLst>
                </p:cNvPr>
                <p:cNvSpPr txBox="1">
                  <a:spLocks/>
                </p:cNvSpPr>
                <p:nvPr/>
              </p:nvSpPr>
              <p:spPr>
                <a:xfrm>
                  <a:off x="759633" y="3351019"/>
                  <a:ext cx="5672126" cy="22843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latin typeface="Arial"/>
                      <a:cs typeface="Arial"/>
                    </a:rPr>
                    <a:t>poslední srpnový víkend</a:t>
                  </a:r>
                  <a:endParaRPr lang="pl-PL" sz="700" b="1" dirty="0"/>
                </a:p>
              </p:txBody>
            </p:sp>
            <p:pic>
              <p:nvPicPr>
                <p:cNvPr id="54" name="Grafický objekt 53" descr="Denní kalendář obrys">
                  <a:extLst>
                    <a:ext uri="{FF2B5EF4-FFF2-40B4-BE49-F238E27FC236}">
                      <a16:creationId xmlns:a16="http://schemas.microsoft.com/office/drawing/2014/main" id="{61919FDD-2B74-F78E-B8B0-3683A7B884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0015" y="3324062"/>
                  <a:ext cx="268278" cy="268277"/>
                </a:xfrm>
                <a:prstGeom prst="rect">
                  <a:avLst/>
                </a:prstGeom>
              </p:spPr>
            </p:pic>
          </p:grpSp>
          <p:pic>
            <p:nvPicPr>
              <p:cNvPr id="47" name="Grafický objekt 46" descr="Mapa s označeným bodem obrys">
                <a:extLst>
                  <a:ext uri="{FF2B5EF4-FFF2-40B4-BE49-F238E27FC236}">
                    <a16:creationId xmlns:a16="http://schemas.microsoft.com/office/drawing/2014/main" id="{649DAA4E-BED5-9DFA-8F82-4643B2E4A0A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0015" y="3576495"/>
                <a:ext cx="268278" cy="268276"/>
              </a:xfrm>
              <a:prstGeom prst="rect">
                <a:avLst/>
              </a:prstGeom>
            </p:spPr>
          </p:pic>
          <p:grpSp>
            <p:nvGrpSpPr>
              <p:cNvPr id="50" name="Skupina 49">
                <a:extLst>
                  <a:ext uri="{FF2B5EF4-FFF2-40B4-BE49-F238E27FC236}">
                    <a16:creationId xmlns:a16="http://schemas.microsoft.com/office/drawing/2014/main" id="{7917FB69-B522-B537-EAA7-D40DF808A774}"/>
                  </a:ext>
                </a:extLst>
              </p:cNvPr>
              <p:cNvGrpSpPr/>
              <p:nvPr/>
            </p:nvGrpSpPr>
            <p:grpSpPr>
              <a:xfrm>
                <a:off x="530017" y="3844771"/>
                <a:ext cx="4292764" cy="268278"/>
                <a:chOff x="530017" y="3844771"/>
                <a:chExt cx="4292764" cy="268278"/>
              </a:xfrm>
            </p:grpSpPr>
            <p:sp>
              <p:nvSpPr>
                <p:cNvPr id="51" name="Zástupný symbol pro text 3">
                  <a:extLst>
                    <a:ext uri="{FF2B5EF4-FFF2-40B4-BE49-F238E27FC236}">
                      <a16:creationId xmlns:a16="http://schemas.microsoft.com/office/drawing/2014/main" id="{69A0FB6C-CD8E-205E-E1CB-2425A7611311}"/>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cs-CZ" sz="700" b="1"/>
                </a:p>
              </p:txBody>
            </p:sp>
            <p:pic>
              <p:nvPicPr>
                <p:cNvPr id="52" name="Grafický objekt 51" descr="Internet obrys">
                  <a:extLst>
                    <a:ext uri="{FF2B5EF4-FFF2-40B4-BE49-F238E27FC236}">
                      <a16:creationId xmlns:a16="http://schemas.microsoft.com/office/drawing/2014/main" id="{27C0737F-BD55-7FC2-213C-E9D2BA28B99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0017" y="3844771"/>
                  <a:ext cx="268277" cy="268278"/>
                </a:xfrm>
                <a:prstGeom prst="rect">
                  <a:avLst/>
                </a:prstGeom>
              </p:spPr>
            </p:pic>
          </p:grpSp>
        </p:grpSp>
        <p:sp>
          <p:nvSpPr>
            <p:cNvPr id="40" name="Zástupný symbol pro text 3">
              <a:extLst>
                <a:ext uri="{FF2B5EF4-FFF2-40B4-BE49-F238E27FC236}">
                  <a16:creationId xmlns:a16="http://schemas.microsoft.com/office/drawing/2014/main" id="{1C608E1C-F549-DCD5-6114-2647C2623911}"/>
                </a:ext>
              </a:extLst>
            </p:cNvPr>
            <p:cNvSpPr txBox="1">
              <a:spLocks/>
            </p:cNvSpPr>
            <p:nvPr/>
          </p:nvSpPr>
          <p:spPr>
            <a:xfrm>
              <a:off x="813223" y="3684817"/>
              <a:ext cx="4855515" cy="2000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latin typeface="Arial"/>
                  <a:cs typeface="Arial"/>
                </a:rPr>
                <a:t>Autodrom a </a:t>
              </a:r>
              <a:r>
                <a:rPr lang="pl-PL" sz="700" b="1" dirty="0" err="1">
                  <a:latin typeface="Arial"/>
                  <a:cs typeface="Arial"/>
                </a:rPr>
                <a:t>polygon</a:t>
              </a:r>
              <a:r>
                <a:rPr lang="pl-PL" sz="700" b="1" dirty="0">
                  <a:latin typeface="Arial"/>
                  <a:cs typeface="Arial"/>
                </a:rPr>
                <a:t> Most</a:t>
              </a:r>
              <a:endParaRPr lang="pl-PL" sz="700" b="1" dirty="0"/>
            </a:p>
          </p:txBody>
        </p:sp>
        <p:sp>
          <p:nvSpPr>
            <p:cNvPr id="44" name="Zástupný symbol pro text 3">
              <a:extLst>
                <a:ext uri="{FF2B5EF4-FFF2-40B4-BE49-F238E27FC236}">
                  <a16:creationId xmlns:a16="http://schemas.microsoft.com/office/drawing/2014/main" id="{DF649D37-3891-5BA5-578E-C62C1FADEBE6}"/>
                </a:ext>
              </a:extLst>
            </p:cNvPr>
            <p:cNvSpPr txBox="1">
              <a:spLocks/>
            </p:cNvSpPr>
            <p:nvPr/>
          </p:nvSpPr>
          <p:spPr>
            <a:xfrm>
              <a:off x="814567" y="3908480"/>
              <a:ext cx="4855515" cy="2000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solidFill>
                    <a:srgbClr val="003C78"/>
                  </a:solidFill>
                  <a:hlinkClick r:id="rId12">
                    <a:extLst>
                      <a:ext uri="{A12FA001-AC4F-418D-AE19-62706E023703}">
                        <ahyp:hlinkClr xmlns:ahyp="http://schemas.microsoft.com/office/drawing/2018/hyperlinkcolor" val="tx"/>
                      </a:ext>
                    </a:extLst>
                  </a:hlinkClick>
                </a:rPr>
                <a:t>www.autodrom-most.cz</a:t>
              </a:r>
              <a:endParaRPr lang="cs-CZ" b="1" dirty="0">
                <a:solidFill>
                  <a:srgbClr val="003C78"/>
                </a:solidFill>
              </a:endParaRPr>
            </a:p>
          </p:txBody>
        </p:sp>
      </p:grpSp>
    </p:spTree>
    <p:extLst>
      <p:ext uri="{BB962C8B-B14F-4D97-AF65-F5344CB8AC3E}">
        <p14:creationId xmlns:p14="http://schemas.microsoft.com/office/powerpoint/2010/main" val="105839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267494"/>
            <a:ext cx="5909427" cy="425054"/>
          </a:xfrm>
        </p:spPr>
        <p:txBody>
          <a:bodyPr>
            <a:normAutofit fontScale="90000"/>
          </a:bodyPr>
          <a:lstStyle/>
          <a:p>
            <a:r>
              <a:rPr lang="pl-PL" dirty="0" err="1">
                <a:latin typeface="Arial"/>
                <a:cs typeface="Arial"/>
              </a:rPr>
              <a:t>Labe</a:t>
            </a:r>
            <a:r>
              <a:rPr lang="pl-PL" dirty="0">
                <a:latin typeface="Arial"/>
                <a:cs typeface="Arial"/>
              </a:rPr>
              <a:t> </a:t>
            </a:r>
            <a:r>
              <a:rPr lang="pl-PL" dirty="0" err="1">
                <a:latin typeface="Arial"/>
                <a:cs typeface="Arial"/>
              </a:rPr>
              <a:t>aréna</a:t>
            </a:r>
            <a:r>
              <a:rPr lang="pl-PL" dirty="0">
                <a:latin typeface="Arial"/>
                <a:cs typeface="Arial"/>
              </a:rPr>
              <a:t> </a:t>
            </a:r>
            <a:r>
              <a:rPr lang="pl-PL" dirty="0" err="1">
                <a:latin typeface="Arial"/>
                <a:cs typeface="Arial"/>
              </a:rPr>
              <a:t>Račice</a:t>
            </a:r>
            <a:endParaRPr lang="pl-PL" dirty="0" err="1"/>
          </a:p>
        </p:txBody>
      </p:sp>
      <p:sp>
        <p:nvSpPr>
          <p:cNvPr id="4" name="Zástupný symbol pro text 3"/>
          <p:cNvSpPr>
            <a:spLocks noGrp="1"/>
          </p:cNvSpPr>
          <p:nvPr>
            <p:ph type="body" sz="half" idx="2"/>
          </p:nvPr>
        </p:nvSpPr>
        <p:spPr>
          <a:xfrm>
            <a:off x="462772" y="771549"/>
            <a:ext cx="5765412" cy="1728193"/>
          </a:xfrm>
        </p:spPr>
        <p:txBody>
          <a:bodyPr vert="horz" lIns="91440" tIns="45720" rIns="91440" bIns="45720" rtlCol="0" anchor="t">
            <a:normAutofit/>
          </a:bodyPr>
          <a:lstStyle/>
          <a:p>
            <a:pPr algn="just"/>
            <a:r>
              <a:rPr lang="cs-CZ" sz="1000" b="1" dirty="0">
                <a:latin typeface="Arial"/>
                <a:cs typeface="Arial"/>
              </a:rPr>
              <a:t>Areál vodních sportů - Labe aréna Račice je místem konání řady prestižních mezinárodních a tuzemských závodů a patří mezi Národní Olympijské centrum vodních sportů.  </a:t>
            </a:r>
            <a:endParaRPr lang="cs-CZ" sz="1000" b="1" dirty="0"/>
          </a:p>
          <a:p>
            <a:pPr algn="just"/>
            <a:endParaRPr lang="cs-CZ" sz="1000" b="1" dirty="0"/>
          </a:p>
          <a:p>
            <a:pPr algn="just"/>
            <a:r>
              <a:rPr lang="cs-CZ" sz="900" dirty="0">
                <a:latin typeface="Arial"/>
                <a:cs typeface="Arial"/>
              </a:rPr>
              <a:t>V areálu se konají závody jako Světové poháry v rychlostní kanoistice,  MS ve veslování a každoročně zde probíhá řada juniorských soutěží. V září Labe aréna zve na Mistrovství ČR v Dračích lodích, MS ve sprintu,  nebo Mistrovství ČR v Lovu ryb na udici. </a:t>
            </a:r>
            <a:endParaRPr lang="cs-CZ" sz="1200" dirty="0">
              <a:solidFill>
                <a:srgbClr val="000000"/>
              </a:solidFill>
              <a:latin typeface="Montserrat"/>
              <a:cs typeface="Arial"/>
            </a:endParaRPr>
          </a:p>
          <a:p>
            <a:pPr algn="just"/>
            <a:r>
              <a:rPr lang="cs-CZ" sz="900" dirty="0">
                <a:latin typeface="Arial"/>
                <a:cs typeface="Arial"/>
              </a:rPr>
              <a:t>Labe aréna Ústeckého kraje nabízí možnost pronájmu celého rozsáhlého areálu k pořádání různých sportovních klání včetně akcí typu triatlon, cyklistika, závody na koloběžkách a dračí lodě. Mimo závodů slouží i jako prostor pro konání firemních akcí, sportovních teambuildingů. Nabízí školicí místnosti, </a:t>
            </a:r>
            <a:r>
              <a:rPr lang="cs-CZ" sz="900" dirty="0" err="1">
                <a:latin typeface="Arial"/>
                <a:cs typeface="Arial"/>
              </a:rPr>
              <a:t>inlinovou</a:t>
            </a:r>
            <a:r>
              <a:rPr lang="cs-CZ" sz="900" dirty="0">
                <a:latin typeface="Arial"/>
                <a:cs typeface="Arial"/>
              </a:rPr>
              <a:t> dráhu. fitness centrum, rybaření, catering a ubytování.</a:t>
            </a:r>
          </a:p>
          <a:p>
            <a:pPr algn="just"/>
            <a:endParaRPr lang="cs-CZ" sz="1100" dirty="0">
              <a:solidFill>
                <a:srgbClr val="000000"/>
              </a:solidFill>
              <a:latin typeface="Montserrat"/>
              <a:cs typeface="Arial"/>
            </a:endParaRPr>
          </a:p>
          <a:p>
            <a:pPr algn="just"/>
            <a:endParaRPr lang="cs-CZ" sz="1200" dirty="0">
              <a:solidFill>
                <a:srgbClr val="000000"/>
              </a:solidFill>
              <a:latin typeface="Montserrat"/>
            </a:endParaRPr>
          </a:p>
          <a:p>
            <a:pPr algn="just"/>
            <a:endParaRPr lang="cs-CZ" sz="900" dirty="0"/>
          </a:p>
        </p:txBody>
      </p:sp>
      <p:sp>
        <p:nvSpPr>
          <p:cNvPr id="35" name="Zástupný symbol pro text 3">
            <a:extLst>
              <a:ext uri="{FF2B5EF4-FFF2-40B4-BE49-F238E27FC236}">
                <a16:creationId xmlns:a16="http://schemas.microsoft.com/office/drawing/2014/main"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a:t>Více </a:t>
            </a:r>
            <a:r>
              <a:rPr lang="cs-CZ" sz="1500" b="1" err="1"/>
              <a:t>info</a:t>
            </a:r>
            <a:r>
              <a:rPr lang="cs-CZ" sz="1500" b="1"/>
              <a:t>: </a:t>
            </a:r>
            <a:r>
              <a:rPr lang="cs-CZ" sz="1500" b="1" u="sng">
                <a:solidFill>
                  <a:srgbClr val="003C78"/>
                </a:solidFill>
                <a:hlinkClick r:id="rId3">
                  <a:extLst>
                    <a:ext uri="{A12FA001-AC4F-418D-AE19-62706E023703}">
                      <ahyp:hlinkClr xmlns:ahyp="http://schemas.microsoft.com/office/drawing/2018/hyperlinkcolor" val="tx"/>
                    </a:ext>
                  </a:extLst>
                </a:hlinkClick>
              </a:rPr>
              <a:t>Ústí Region </a:t>
            </a:r>
            <a:r>
              <a:rPr lang="cs-CZ" sz="1500" b="1" u="sng" err="1">
                <a:solidFill>
                  <a:srgbClr val="003C78"/>
                </a:solidFill>
                <a:hlinkClick r:id="rId3">
                  <a:extLst>
                    <a:ext uri="{A12FA001-AC4F-418D-AE19-62706E023703}">
                      <ahyp:hlinkClr xmlns:ahyp="http://schemas.microsoft.com/office/drawing/2018/hyperlinkcolor" val="tx"/>
                    </a:ext>
                  </a:extLst>
                </a:hlinkClick>
              </a:rPr>
              <a:t>Convention</a:t>
            </a:r>
            <a:r>
              <a:rPr lang="cs-CZ" sz="1500" b="1" u="sng">
                <a:solidFill>
                  <a:srgbClr val="003C78"/>
                </a:solidFill>
                <a:hlinkClick r:id="rId3">
                  <a:extLst>
                    <a:ext uri="{A12FA001-AC4F-418D-AE19-62706E023703}">
                      <ahyp:hlinkClr xmlns:ahyp="http://schemas.microsoft.com/office/drawing/2018/hyperlinkcolor" val="tx"/>
                    </a:ext>
                  </a:extLst>
                </a:hlinkClick>
              </a:rPr>
              <a:t> </a:t>
            </a:r>
            <a:r>
              <a:rPr lang="cs-CZ" sz="1500" b="1" u="sng" err="1">
                <a:solidFill>
                  <a:srgbClr val="003C78"/>
                </a:solidFill>
                <a:hlinkClick r:id="rId3">
                  <a:extLst>
                    <a:ext uri="{A12FA001-AC4F-418D-AE19-62706E023703}">
                      <ahyp:hlinkClr xmlns:ahyp="http://schemas.microsoft.com/office/drawing/2018/hyperlinkcolor" val="tx"/>
                    </a:ext>
                  </a:extLst>
                </a:hlinkClick>
              </a:rPr>
              <a:t>Bureau</a:t>
            </a:r>
            <a:endParaRPr lang="cs-CZ" sz="1500" b="1" u="sng">
              <a:solidFill>
                <a:srgbClr val="003C78"/>
              </a:solidFill>
            </a:endParaRPr>
          </a:p>
        </p:txBody>
      </p:sp>
      <p:pic>
        <p:nvPicPr>
          <p:cNvPr id="15" name="Zástupný symbol obrázku 6">
            <a:extLst>
              <a:ext uri="{FF2B5EF4-FFF2-40B4-BE49-F238E27FC236}">
                <a16:creationId xmlns:a16="http://schemas.microsoft.com/office/drawing/2014/main" id="{8A88B9C6-32CC-E880-3EB4-0B2277DE61D9}"/>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0301" r="10301"/>
          <a:stretch/>
        </p:blipFill>
        <p:spPr>
          <a:xfrm>
            <a:off x="6437312" y="555526"/>
            <a:ext cx="2228364" cy="1872208"/>
          </a:xfrm>
        </p:spPr>
      </p:pic>
      <p:pic>
        <p:nvPicPr>
          <p:cNvPr id="16" name="Zástupný symbol obrázku 6">
            <a:extLst>
              <a:ext uri="{FF2B5EF4-FFF2-40B4-BE49-F238E27FC236}">
                <a16:creationId xmlns:a16="http://schemas.microsoft.com/office/drawing/2014/main" id="{CB8E100D-E067-63F5-0082-806D45E283AB}"/>
              </a:ext>
            </a:extLst>
          </p:cNvPr>
          <p:cNvPicPr>
            <a:picLocks noChangeAspect="1"/>
          </p:cNvPicPr>
          <p:nvPr/>
        </p:nvPicPr>
        <p:blipFill>
          <a:blip r:embed="rId5" cstate="print">
            <a:extLst>
              <a:ext uri="{28A0092B-C50C-407E-A947-70E740481C1C}">
                <a14:useLocalDpi xmlns:a14="http://schemas.microsoft.com/office/drawing/2010/main" val="0"/>
              </a:ext>
            </a:extLst>
          </a:blip>
          <a:srcRect l="10350" r="10350"/>
          <a:stretch/>
        </p:blipFill>
        <p:spPr>
          <a:xfrm>
            <a:off x="6437312" y="2499742"/>
            <a:ext cx="2231069" cy="1874480"/>
          </a:xfrm>
          <a:prstGeom prst="rect">
            <a:avLst/>
          </a:prstGeom>
        </p:spPr>
      </p:pic>
      <p:grpSp>
        <p:nvGrpSpPr>
          <p:cNvPr id="38" name="Skupina 37">
            <a:extLst>
              <a:ext uri="{FF2B5EF4-FFF2-40B4-BE49-F238E27FC236}">
                <a16:creationId xmlns:a16="http://schemas.microsoft.com/office/drawing/2014/main" id="{DC897912-7C88-F63B-03AE-2B7383D7C3A0}"/>
              </a:ext>
            </a:extLst>
          </p:cNvPr>
          <p:cNvGrpSpPr/>
          <p:nvPr/>
        </p:nvGrpSpPr>
        <p:grpSpPr>
          <a:xfrm>
            <a:off x="611560" y="3443709"/>
            <a:ext cx="5058522" cy="690966"/>
            <a:chOff x="611560" y="3443709"/>
            <a:chExt cx="5058522" cy="690966"/>
          </a:xfrm>
        </p:grpSpPr>
        <p:grpSp>
          <p:nvGrpSpPr>
            <p:cNvPr id="39" name="Skupina 38">
              <a:extLst>
                <a:ext uri="{FF2B5EF4-FFF2-40B4-BE49-F238E27FC236}">
                  <a16:creationId xmlns:a16="http://schemas.microsoft.com/office/drawing/2014/main" id="{2DB64328-79D0-9BD0-7262-D17CE37604DB}"/>
                </a:ext>
              </a:extLst>
            </p:cNvPr>
            <p:cNvGrpSpPr/>
            <p:nvPr/>
          </p:nvGrpSpPr>
          <p:grpSpPr>
            <a:xfrm>
              <a:off x="611560" y="3443709"/>
              <a:ext cx="5052076" cy="690966"/>
              <a:chOff x="530015" y="3324062"/>
              <a:chExt cx="5901744" cy="788987"/>
            </a:xfrm>
          </p:grpSpPr>
          <p:grpSp>
            <p:nvGrpSpPr>
              <p:cNvPr id="45" name="Skupina 44">
                <a:extLst>
                  <a:ext uri="{FF2B5EF4-FFF2-40B4-BE49-F238E27FC236}">
                    <a16:creationId xmlns:a16="http://schemas.microsoft.com/office/drawing/2014/main" id="{007C79DC-8658-43DC-DB9C-EF9C1CE743D0}"/>
                  </a:ext>
                </a:extLst>
              </p:cNvPr>
              <p:cNvGrpSpPr/>
              <p:nvPr/>
            </p:nvGrpSpPr>
            <p:grpSpPr>
              <a:xfrm>
                <a:off x="530015" y="3324062"/>
                <a:ext cx="5901744" cy="268277"/>
                <a:chOff x="530015" y="3324062"/>
                <a:chExt cx="5901744" cy="268277"/>
              </a:xfrm>
            </p:grpSpPr>
            <p:sp>
              <p:nvSpPr>
                <p:cNvPr id="53" name="Zástupný symbol pro text 3">
                  <a:extLst>
                    <a:ext uri="{FF2B5EF4-FFF2-40B4-BE49-F238E27FC236}">
                      <a16:creationId xmlns:a16="http://schemas.microsoft.com/office/drawing/2014/main" id="{2C4CE2EA-664B-6819-DB7B-8FECD962D07E}"/>
                    </a:ext>
                  </a:extLst>
                </p:cNvPr>
                <p:cNvSpPr txBox="1">
                  <a:spLocks/>
                </p:cNvSpPr>
                <p:nvPr/>
              </p:nvSpPr>
              <p:spPr>
                <a:xfrm>
                  <a:off x="759633" y="3351019"/>
                  <a:ext cx="5672126" cy="22843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err="1">
                      <a:latin typeface="Arial"/>
                      <a:cs typeface="Arial"/>
                    </a:rPr>
                    <a:t>celoročně</a:t>
                  </a:r>
                  <a:endParaRPr lang="pl-PL" sz="700" b="1" dirty="0" err="1"/>
                </a:p>
              </p:txBody>
            </p:sp>
            <p:pic>
              <p:nvPicPr>
                <p:cNvPr id="54" name="Grafický objekt 53" descr="Denní kalendář obrys">
                  <a:extLst>
                    <a:ext uri="{FF2B5EF4-FFF2-40B4-BE49-F238E27FC236}">
                      <a16:creationId xmlns:a16="http://schemas.microsoft.com/office/drawing/2014/main" id="{61919FDD-2B74-F78E-B8B0-3683A7B884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0015" y="3324062"/>
                  <a:ext cx="268278" cy="268277"/>
                </a:xfrm>
                <a:prstGeom prst="rect">
                  <a:avLst/>
                </a:prstGeom>
              </p:spPr>
            </p:pic>
          </p:grpSp>
          <p:pic>
            <p:nvPicPr>
              <p:cNvPr id="47" name="Grafický objekt 46" descr="Mapa s označeným bodem obrys">
                <a:extLst>
                  <a:ext uri="{FF2B5EF4-FFF2-40B4-BE49-F238E27FC236}">
                    <a16:creationId xmlns:a16="http://schemas.microsoft.com/office/drawing/2014/main" id="{649DAA4E-BED5-9DFA-8F82-4643B2E4A0A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0015" y="3576495"/>
                <a:ext cx="268278" cy="268276"/>
              </a:xfrm>
              <a:prstGeom prst="rect">
                <a:avLst/>
              </a:prstGeom>
            </p:spPr>
          </p:pic>
          <p:grpSp>
            <p:nvGrpSpPr>
              <p:cNvPr id="50" name="Skupina 49">
                <a:extLst>
                  <a:ext uri="{FF2B5EF4-FFF2-40B4-BE49-F238E27FC236}">
                    <a16:creationId xmlns:a16="http://schemas.microsoft.com/office/drawing/2014/main" id="{7917FB69-B522-B537-EAA7-D40DF808A774}"/>
                  </a:ext>
                </a:extLst>
              </p:cNvPr>
              <p:cNvGrpSpPr/>
              <p:nvPr/>
            </p:nvGrpSpPr>
            <p:grpSpPr>
              <a:xfrm>
                <a:off x="530017" y="3844771"/>
                <a:ext cx="4292764" cy="268278"/>
                <a:chOff x="530017" y="3844771"/>
                <a:chExt cx="4292764" cy="268278"/>
              </a:xfrm>
            </p:grpSpPr>
            <p:sp>
              <p:nvSpPr>
                <p:cNvPr id="51" name="Zástupný symbol pro text 3">
                  <a:extLst>
                    <a:ext uri="{FF2B5EF4-FFF2-40B4-BE49-F238E27FC236}">
                      <a16:creationId xmlns:a16="http://schemas.microsoft.com/office/drawing/2014/main" id="{69A0FB6C-CD8E-205E-E1CB-2425A7611311}"/>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cs-CZ" sz="700" b="1"/>
                </a:p>
              </p:txBody>
            </p:sp>
            <p:pic>
              <p:nvPicPr>
                <p:cNvPr id="52" name="Grafický objekt 51" descr="Internet obrys">
                  <a:extLst>
                    <a:ext uri="{FF2B5EF4-FFF2-40B4-BE49-F238E27FC236}">
                      <a16:creationId xmlns:a16="http://schemas.microsoft.com/office/drawing/2014/main" id="{27C0737F-BD55-7FC2-213C-E9D2BA28B99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0017" y="3844771"/>
                  <a:ext cx="268277" cy="268278"/>
                </a:xfrm>
                <a:prstGeom prst="rect">
                  <a:avLst/>
                </a:prstGeom>
              </p:spPr>
            </p:pic>
          </p:grpSp>
        </p:grpSp>
        <p:sp>
          <p:nvSpPr>
            <p:cNvPr id="40" name="Zástupný symbol pro text 3">
              <a:extLst>
                <a:ext uri="{FF2B5EF4-FFF2-40B4-BE49-F238E27FC236}">
                  <a16:creationId xmlns:a16="http://schemas.microsoft.com/office/drawing/2014/main" id="{1C608E1C-F549-DCD5-6114-2647C2623911}"/>
                </a:ext>
              </a:extLst>
            </p:cNvPr>
            <p:cNvSpPr txBox="1">
              <a:spLocks/>
            </p:cNvSpPr>
            <p:nvPr/>
          </p:nvSpPr>
          <p:spPr>
            <a:xfrm>
              <a:off x="813223" y="3684817"/>
              <a:ext cx="4855515" cy="2000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err="1">
                  <a:latin typeface="Arial"/>
                  <a:cs typeface="Arial"/>
                </a:rPr>
                <a:t>Račice</a:t>
              </a:r>
              <a:r>
                <a:rPr lang="pl-PL" sz="700" b="1" dirty="0">
                  <a:latin typeface="Arial"/>
                  <a:cs typeface="Arial"/>
                </a:rPr>
                <a:t> u </a:t>
              </a:r>
              <a:r>
                <a:rPr lang="pl-PL" sz="700" b="1" dirty="0" err="1">
                  <a:latin typeface="Arial"/>
                  <a:cs typeface="Arial"/>
                </a:rPr>
                <a:t>Štětí</a:t>
              </a:r>
              <a:r>
                <a:rPr lang="pl-PL" sz="700" b="1" dirty="0">
                  <a:latin typeface="Arial"/>
                  <a:cs typeface="Arial"/>
                </a:rPr>
                <a:t> nad </a:t>
              </a:r>
              <a:r>
                <a:rPr lang="pl-PL" sz="700" b="1" dirty="0" err="1">
                  <a:latin typeface="Arial"/>
                  <a:cs typeface="Arial"/>
                </a:rPr>
                <a:t>Labem</a:t>
              </a:r>
              <a:endParaRPr lang="pl-PL" sz="700" b="1" dirty="0" err="1"/>
            </a:p>
          </p:txBody>
        </p:sp>
        <p:sp>
          <p:nvSpPr>
            <p:cNvPr id="44" name="Zástupný symbol pro text 3">
              <a:extLst>
                <a:ext uri="{FF2B5EF4-FFF2-40B4-BE49-F238E27FC236}">
                  <a16:creationId xmlns:a16="http://schemas.microsoft.com/office/drawing/2014/main" id="{DF649D37-3891-5BA5-578E-C62C1FADEBE6}"/>
                </a:ext>
              </a:extLst>
            </p:cNvPr>
            <p:cNvSpPr txBox="1">
              <a:spLocks/>
            </p:cNvSpPr>
            <p:nvPr/>
          </p:nvSpPr>
          <p:spPr>
            <a:xfrm>
              <a:off x="814567" y="3908480"/>
              <a:ext cx="4855515" cy="2000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solidFill>
                    <a:srgbClr val="003C78"/>
                  </a:solidFill>
                  <a:latin typeface="Arial"/>
                  <a:cs typeface="Arial"/>
                  <a:hlinkClick r:id="rId12">
                    <a:extLst>
                      <a:ext uri="{A12FA001-AC4F-418D-AE19-62706E023703}">
                        <ahyp:hlinkClr xmlns:ahyp="http://schemas.microsoft.com/office/drawing/2018/hyperlinkcolor" val="tx"/>
                      </a:ext>
                    </a:extLst>
                  </a:hlinkClick>
                </a:rPr>
                <a:t>www.labearena.cz</a:t>
              </a:r>
              <a:endParaRPr lang="cs-CZ" b="1" dirty="0">
                <a:solidFill>
                  <a:srgbClr val="003C78"/>
                </a:solidFill>
              </a:endParaRPr>
            </a:p>
          </p:txBody>
        </p:sp>
      </p:grpSp>
    </p:spTree>
    <p:extLst>
      <p:ext uri="{BB962C8B-B14F-4D97-AF65-F5344CB8AC3E}">
        <p14:creationId xmlns:p14="http://schemas.microsoft.com/office/powerpoint/2010/main" val="72429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267494"/>
            <a:ext cx="5909427" cy="425054"/>
          </a:xfrm>
        </p:spPr>
        <p:txBody>
          <a:bodyPr>
            <a:normAutofit fontScale="90000"/>
          </a:bodyPr>
          <a:lstStyle/>
          <a:p>
            <a:r>
              <a:rPr lang="pl-PL" dirty="0">
                <a:latin typeface="Arial"/>
                <a:cs typeface="Arial"/>
              </a:rPr>
              <a:t>Tour de Zeleňák</a:t>
            </a:r>
            <a:endParaRPr lang="pl-PL" dirty="0"/>
          </a:p>
        </p:txBody>
      </p:sp>
      <p:sp>
        <p:nvSpPr>
          <p:cNvPr id="4" name="Zástupný symbol pro text 3"/>
          <p:cNvSpPr>
            <a:spLocks noGrp="1"/>
          </p:cNvSpPr>
          <p:nvPr>
            <p:ph type="body" sz="half" idx="2"/>
          </p:nvPr>
        </p:nvSpPr>
        <p:spPr>
          <a:xfrm>
            <a:off x="439912" y="771549"/>
            <a:ext cx="5788272" cy="2124433"/>
          </a:xfrm>
        </p:spPr>
        <p:txBody>
          <a:bodyPr vert="horz" lIns="91440" tIns="45720" rIns="91440" bIns="45720" rtlCol="0" anchor="t">
            <a:normAutofit/>
          </a:bodyPr>
          <a:lstStyle/>
          <a:p>
            <a:pPr algn="just"/>
            <a:r>
              <a:rPr lang="cs-CZ" sz="1000" b="1" dirty="0">
                <a:latin typeface="Arial"/>
                <a:cs typeface="Arial"/>
              </a:rPr>
              <a:t>Nejstarší silniční amatérský závod v České republice oslaví v roce 2024 své jubileum – 40. výročí! Tour de </a:t>
            </a:r>
            <a:r>
              <a:rPr lang="cs-CZ" sz="1000" b="1" dirty="0" err="1">
                <a:latin typeface="Arial"/>
                <a:cs typeface="Arial"/>
              </a:rPr>
              <a:t>Zeleňák</a:t>
            </a:r>
            <a:r>
              <a:rPr lang="cs-CZ" sz="1000" b="1" dirty="0">
                <a:latin typeface="Arial"/>
                <a:cs typeface="Arial"/>
              </a:rPr>
              <a:t> se jezdí na trati 54km kolem celého Šluknovského výběžku.</a:t>
            </a:r>
            <a:endParaRPr lang="cs-CZ" sz="1000" dirty="0">
              <a:latin typeface="Arial"/>
              <a:cs typeface="Arial"/>
            </a:endParaRPr>
          </a:p>
          <a:p>
            <a:pPr algn="just"/>
            <a:endParaRPr lang="cs-CZ" sz="1000" dirty="0">
              <a:latin typeface="Arial"/>
              <a:cs typeface="Arial"/>
            </a:endParaRPr>
          </a:p>
          <a:p>
            <a:pPr algn="just"/>
            <a:r>
              <a:rPr lang="cs-CZ" sz="900" dirty="0">
                <a:latin typeface="Arial"/>
                <a:cs typeface="Arial"/>
              </a:rPr>
              <a:t>S </a:t>
            </a:r>
            <a:r>
              <a:rPr lang="cs-CZ" sz="900" dirty="0" err="1">
                <a:latin typeface="Arial"/>
                <a:cs typeface="Arial"/>
              </a:rPr>
              <a:t>roustoucí</a:t>
            </a:r>
            <a:r>
              <a:rPr lang="cs-CZ" sz="900" dirty="0">
                <a:latin typeface="Arial"/>
                <a:cs typeface="Arial"/>
              </a:rPr>
              <a:t> oblibou cyklistiky roste na tomto závodě i počet účastníků. Každoročně trasu projede přes 800 závodníků, v roce 2023 padl rekord na 950. Těm co nestačí základní trať, mohou závodit v kategorii "Obr </a:t>
            </a:r>
            <a:r>
              <a:rPr lang="cs-CZ" sz="900" dirty="0" err="1">
                <a:latin typeface="Arial"/>
                <a:cs typeface="Arial"/>
              </a:rPr>
              <a:t>Zeleňák</a:t>
            </a:r>
            <a:r>
              <a:rPr lang="cs-CZ" sz="900" dirty="0">
                <a:latin typeface="Arial"/>
                <a:cs typeface="Arial"/>
              </a:rPr>
              <a:t>" ve dvou okruzích. Součástí akce jsou i historická kola, horská kola a samozřejmě  dětské závody</a:t>
            </a:r>
            <a:r>
              <a:rPr lang="cs-CZ" sz="1000" b="1" dirty="0">
                <a:latin typeface="Arial"/>
                <a:cs typeface="Arial"/>
              </a:rPr>
              <a:t>.</a:t>
            </a:r>
            <a:endParaRPr lang="cs-CZ" sz="1000" b="1" dirty="0"/>
          </a:p>
          <a:p>
            <a:pPr algn="just"/>
            <a:r>
              <a:rPr lang="cs-CZ" sz="900" dirty="0">
                <a:latin typeface="Arial"/>
                <a:cs typeface="Arial"/>
              </a:rPr>
              <a:t>Doprovodný program začíná ve středu hromadnou vyjížďkou, pokračuje pátečními přednáškami. Sobotní sport vystřídá večerní hudební festival. Letos je připravena exhibice mistra světa Martina Šimůnka, Víkend je zakončen společným tréninkem  v národním parku České Švýcarsko. </a:t>
            </a:r>
          </a:p>
          <a:p>
            <a:pPr algn="just"/>
            <a:r>
              <a:rPr lang="cs-CZ" sz="900" dirty="0">
                <a:latin typeface="Arial"/>
                <a:cs typeface="Arial"/>
              </a:rPr>
              <a:t>Akce je certifikována jako Regionální zážitek České Švýcarsko!</a:t>
            </a:r>
            <a:endParaRPr lang="cs-CZ" sz="900" dirty="0"/>
          </a:p>
        </p:txBody>
      </p:sp>
      <p:sp>
        <p:nvSpPr>
          <p:cNvPr id="35" name="Zástupný symbol pro text 3">
            <a:extLst>
              <a:ext uri="{FF2B5EF4-FFF2-40B4-BE49-F238E27FC236}">
                <a16:creationId xmlns:a16="http://schemas.microsoft.com/office/drawing/2014/main"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a:t>Více </a:t>
            </a:r>
            <a:r>
              <a:rPr lang="cs-CZ" sz="1500" b="1" err="1"/>
              <a:t>info</a:t>
            </a:r>
            <a:r>
              <a:rPr lang="cs-CZ" sz="1500" b="1"/>
              <a:t>: </a:t>
            </a:r>
            <a:r>
              <a:rPr lang="cs-CZ" sz="1500" b="1" u="sng">
                <a:solidFill>
                  <a:srgbClr val="003C78"/>
                </a:solidFill>
                <a:hlinkClick r:id="rId3">
                  <a:extLst>
                    <a:ext uri="{A12FA001-AC4F-418D-AE19-62706E023703}">
                      <ahyp:hlinkClr xmlns:ahyp="http://schemas.microsoft.com/office/drawing/2018/hyperlinkcolor" val="tx"/>
                    </a:ext>
                  </a:extLst>
                </a:hlinkClick>
              </a:rPr>
              <a:t>Ústí Region </a:t>
            </a:r>
            <a:r>
              <a:rPr lang="cs-CZ" sz="1500" b="1" u="sng" err="1">
                <a:solidFill>
                  <a:srgbClr val="003C78"/>
                </a:solidFill>
                <a:hlinkClick r:id="rId3">
                  <a:extLst>
                    <a:ext uri="{A12FA001-AC4F-418D-AE19-62706E023703}">
                      <ahyp:hlinkClr xmlns:ahyp="http://schemas.microsoft.com/office/drawing/2018/hyperlinkcolor" val="tx"/>
                    </a:ext>
                  </a:extLst>
                </a:hlinkClick>
              </a:rPr>
              <a:t>Convention</a:t>
            </a:r>
            <a:r>
              <a:rPr lang="cs-CZ" sz="1500" b="1" u="sng">
                <a:solidFill>
                  <a:srgbClr val="003C78"/>
                </a:solidFill>
                <a:hlinkClick r:id="rId3">
                  <a:extLst>
                    <a:ext uri="{A12FA001-AC4F-418D-AE19-62706E023703}">
                      <ahyp:hlinkClr xmlns:ahyp="http://schemas.microsoft.com/office/drawing/2018/hyperlinkcolor" val="tx"/>
                    </a:ext>
                  </a:extLst>
                </a:hlinkClick>
              </a:rPr>
              <a:t> </a:t>
            </a:r>
            <a:r>
              <a:rPr lang="cs-CZ" sz="1500" b="1" u="sng" err="1">
                <a:solidFill>
                  <a:srgbClr val="003C78"/>
                </a:solidFill>
                <a:hlinkClick r:id="rId3">
                  <a:extLst>
                    <a:ext uri="{A12FA001-AC4F-418D-AE19-62706E023703}">
                      <ahyp:hlinkClr xmlns:ahyp="http://schemas.microsoft.com/office/drawing/2018/hyperlinkcolor" val="tx"/>
                    </a:ext>
                  </a:extLst>
                </a:hlinkClick>
              </a:rPr>
              <a:t>Bureau</a:t>
            </a:r>
            <a:endParaRPr lang="cs-CZ" sz="1500" b="1" u="sng">
              <a:solidFill>
                <a:srgbClr val="003C78"/>
              </a:solidFill>
            </a:endParaRPr>
          </a:p>
        </p:txBody>
      </p:sp>
      <p:pic>
        <p:nvPicPr>
          <p:cNvPr id="15" name="Zástupný symbol obrázku 6">
            <a:extLst>
              <a:ext uri="{FF2B5EF4-FFF2-40B4-BE49-F238E27FC236}">
                <a16:creationId xmlns:a16="http://schemas.microsoft.com/office/drawing/2014/main" id="{8A88B9C6-32CC-E880-3EB4-0B2277DE61D9}"/>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4229" r="14229"/>
          <a:stretch/>
        </p:blipFill>
        <p:spPr>
          <a:xfrm>
            <a:off x="6437312" y="555526"/>
            <a:ext cx="2228364" cy="1872208"/>
          </a:xfrm>
        </p:spPr>
      </p:pic>
      <p:pic>
        <p:nvPicPr>
          <p:cNvPr id="16" name="Zástupný symbol obrázku 6">
            <a:extLst>
              <a:ext uri="{FF2B5EF4-FFF2-40B4-BE49-F238E27FC236}">
                <a16:creationId xmlns:a16="http://schemas.microsoft.com/office/drawing/2014/main" id="{CB8E100D-E067-63F5-0082-806D45E283AB}"/>
              </a:ext>
            </a:extLst>
          </p:cNvPr>
          <p:cNvPicPr>
            <a:picLocks noChangeAspect="1"/>
          </p:cNvPicPr>
          <p:nvPr/>
        </p:nvPicPr>
        <p:blipFill>
          <a:blip r:embed="rId5" cstate="print">
            <a:extLst>
              <a:ext uri="{28A0092B-C50C-407E-A947-70E740481C1C}">
                <a14:useLocalDpi xmlns:a14="http://schemas.microsoft.com/office/drawing/2010/main" val="0"/>
              </a:ext>
            </a:extLst>
          </a:blip>
          <a:srcRect l="10335" r="10335"/>
          <a:stretch/>
        </p:blipFill>
        <p:spPr>
          <a:xfrm>
            <a:off x="6437312" y="2499742"/>
            <a:ext cx="2231069" cy="1874480"/>
          </a:xfrm>
          <a:prstGeom prst="rect">
            <a:avLst/>
          </a:prstGeom>
        </p:spPr>
      </p:pic>
      <p:grpSp>
        <p:nvGrpSpPr>
          <p:cNvPr id="38" name="Skupina 37">
            <a:extLst>
              <a:ext uri="{FF2B5EF4-FFF2-40B4-BE49-F238E27FC236}">
                <a16:creationId xmlns:a16="http://schemas.microsoft.com/office/drawing/2014/main" id="{DC897912-7C88-F63B-03AE-2B7383D7C3A0}"/>
              </a:ext>
            </a:extLst>
          </p:cNvPr>
          <p:cNvGrpSpPr/>
          <p:nvPr/>
        </p:nvGrpSpPr>
        <p:grpSpPr>
          <a:xfrm>
            <a:off x="611560" y="3443709"/>
            <a:ext cx="5058522" cy="690966"/>
            <a:chOff x="611560" y="3443709"/>
            <a:chExt cx="5058522" cy="690966"/>
          </a:xfrm>
        </p:grpSpPr>
        <p:grpSp>
          <p:nvGrpSpPr>
            <p:cNvPr id="39" name="Skupina 38">
              <a:extLst>
                <a:ext uri="{FF2B5EF4-FFF2-40B4-BE49-F238E27FC236}">
                  <a16:creationId xmlns:a16="http://schemas.microsoft.com/office/drawing/2014/main" id="{2DB64328-79D0-9BD0-7262-D17CE37604DB}"/>
                </a:ext>
              </a:extLst>
            </p:cNvPr>
            <p:cNvGrpSpPr/>
            <p:nvPr/>
          </p:nvGrpSpPr>
          <p:grpSpPr>
            <a:xfrm>
              <a:off x="611560" y="3443709"/>
              <a:ext cx="5052076" cy="690966"/>
              <a:chOff x="530015" y="3324062"/>
              <a:chExt cx="5901744" cy="788987"/>
            </a:xfrm>
          </p:grpSpPr>
          <p:grpSp>
            <p:nvGrpSpPr>
              <p:cNvPr id="45" name="Skupina 44">
                <a:extLst>
                  <a:ext uri="{FF2B5EF4-FFF2-40B4-BE49-F238E27FC236}">
                    <a16:creationId xmlns:a16="http://schemas.microsoft.com/office/drawing/2014/main" id="{007C79DC-8658-43DC-DB9C-EF9C1CE743D0}"/>
                  </a:ext>
                </a:extLst>
              </p:cNvPr>
              <p:cNvGrpSpPr/>
              <p:nvPr/>
            </p:nvGrpSpPr>
            <p:grpSpPr>
              <a:xfrm>
                <a:off x="530015" y="3324062"/>
                <a:ext cx="5901744" cy="268277"/>
                <a:chOff x="530015" y="3324062"/>
                <a:chExt cx="5901744" cy="268277"/>
              </a:xfrm>
            </p:grpSpPr>
            <p:sp>
              <p:nvSpPr>
                <p:cNvPr id="53" name="Zástupný symbol pro text 3">
                  <a:extLst>
                    <a:ext uri="{FF2B5EF4-FFF2-40B4-BE49-F238E27FC236}">
                      <a16:creationId xmlns:a16="http://schemas.microsoft.com/office/drawing/2014/main" id="{2C4CE2EA-664B-6819-DB7B-8FECD962D07E}"/>
                    </a:ext>
                  </a:extLst>
                </p:cNvPr>
                <p:cNvSpPr txBox="1">
                  <a:spLocks/>
                </p:cNvSpPr>
                <p:nvPr/>
              </p:nvSpPr>
              <p:spPr>
                <a:xfrm>
                  <a:off x="759633" y="3351019"/>
                  <a:ext cx="5672126" cy="22843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latin typeface="Arial"/>
                      <a:cs typeface="Arial"/>
                    </a:rPr>
                    <a:t>první - druhý víkend v září</a:t>
                  </a:r>
                  <a:endParaRPr lang="pl-PL" sz="700" b="1" dirty="0"/>
                </a:p>
              </p:txBody>
            </p:sp>
            <p:pic>
              <p:nvPicPr>
                <p:cNvPr id="54" name="Grafický objekt 53" descr="Denní kalendář obrys">
                  <a:extLst>
                    <a:ext uri="{FF2B5EF4-FFF2-40B4-BE49-F238E27FC236}">
                      <a16:creationId xmlns:a16="http://schemas.microsoft.com/office/drawing/2014/main" id="{61919FDD-2B74-F78E-B8B0-3683A7B884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0015" y="3324062"/>
                  <a:ext cx="268278" cy="268277"/>
                </a:xfrm>
                <a:prstGeom prst="rect">
                  <a:avLst/>
                </a:prstGeom>
              </p:spPr>
            </p:pic>
          </p:grpSp>
          <p:pic>
            <p:nvPicPr>
              <p:cNvPr id="47" name="Grafický objekt 46" descr="Mapa s označeným bodem obrys">
                <a:extLst>
                  <a:ext uri="{FF2B5EF4-FFF2-40B4-BE49-F238E27FC236}">
                    <a16:creationId xmlns:a16="http://schemas.microsoft.com/office/drawing/2014/main" id="{649DAA4E-BED5-9DFA-8F82-4643B2E4A0A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0015" y="3576495"/>
                <a:ext cx="268278" cy="268276"/>
              </a:xfrm>
              <a:prstGeom prst="rect">
                <a:avLst/>
              </a:prstGeom>
            </p:spPr>
          </p:pic>
          <p:grpSp>
            <p:nvGrpSpPr>
              <p:cNvPr id="50" name="Skupina 49">
                <a:extLst>
                  <a:ext uri="{FF2B5EF4-FFF2-40B4-BE49-F238E27FC236}">
                    <a16:creationId xmlns:a16="http://schemas.microsoft.com/office/drawing/2014/main" id="{7917FB69-B522-B537-EAA7-D40DF808A774}"/>
                  </a:ext>
                </a:extLst>
              </p:cNvPr>
              <p:cNvGrpSpPr/>
              <p:nvPr/>
            </p:nvGrpSpPr>
            <p:grpSpPr>
              <a:xfrm>
                <a:off x="530017" y="3844771"/>
                <a:ext cx="4292764" cy="268278"/>
                <a:chOff x="530017" y="3844771"/>
                <a:chExt cx="4292764" cy="268278"/>
              </a:xfrm>
            </p:grpSpPr>
            <p:sp>
              <p:nvSpPr>
                <p:cNvPr id="51" name="Zástupný symbol pro text 3">
                  <a:extLst>
                    <a:ext uri="{FF2B5EF4-FFF2-40B4-BE49-F238E27FC236}">
                      <a16:creationId xmlns:a16="http://schemas.microsoft.com/office/drawing/2014/main" id="{69A0FB6C-CD8E-205E-E1CB-2425A7611311}"/>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cs-CZ" sz="700" b="1"/>
                </a:p>
              </p:txBody>
            </p:sp>
            <p:pic>
              <p:nvPicPr>
                <p:cNvPr id="52" name="Grafický objekt 51" descr="Internet obrys">
                  <a:extLst>
                    <a:ext uri="{FF2B5EF4-FFF2-40B4-BE49-F238E27FC236}">
                      <a16:creationId xmlns:a16="http://schemas.microsoft.com/office/drawing/2014/main" id="{27C0737F-BD55-7FC2-213C-E9D2BA28B99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0017" y="3844771"/>
                  <a:ext cx="268277" cy="268278"/>
                </a:xfrm>
                <a:prstGeom prst="rect">
                  <a:avLst/>
                </a:prstGeom>
              </p:spPr>
            </p:pic>
          </p:grpSp>
        </p:grpSp>
        <p:sp>
          <p:nvSpPr>
            <p:cNvPr id="40" name="Zástupný symbol pro text 3">
              <a:extLst>
                <a:ext uri="{FF2B5EF4-FFF2-40B4-BE49-F238E27FC236}">
                  <a16:creationId xmlns:a16="http://schemas.microsoft.com/office/drawing/2014/main" id="{1C608E1C-F549-DCD5-6114-2647C2623911}"/>
                </a:ext>
              </a:extLst>
            </p:cNvPr>
            <p:cNvSpPr txBox="1">
              <a:spLocks/>
            </p:cNvSpPr>
            <p:nvPr/>
          </p:nvSpPr>
          <p:spPr>
            <a:xfrm>
              <a:off x="813223" y="3684817"/>
              <a:ext cx="4855515" cy="2000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err="1">
                  <a:latin typeface="Arial"/>
                  <a:cs typeface="Arial"/>
                </a:rPr>
                <a:t>Rumburk</a:t>
              </a:r>
              <a:endParaRPr lang="pl-PL" sz="700" b="1" dirty="0" err="1"/>
            </a:p>
          </p:txBody>
        </p:sp>
        <p:sp>
          <p:nvSpPr>
            <p:cNvPr id="44" name="Zástupný symbol pro text 3">
              <a:extLst>
                <a:ext uri="{FF2B5EF4-FFF2-40B4-BE49-F238E27FC236}">
                  <a16:creationId xmlns:a16="http://schemas.microsoft.com/office/drawing/2014/main" id="{DF649D37-3891-5BA5-578E-C62C1FADEBE6}"/>
                </a:ext>
              </a:extLst>
            </p:cNvPr>
            <p:cNvSpPr txBox="1">
              <a:spLocks/>
            </p:cNvSpPr>
            <p:nvPr/>
          </p:nvSpPr>
          <p:spPr>
            <a:xfrm>
              <a:off x="814567" y="3908480"/>
              <a:ext cx="4855515" cy="2000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pl-PL" sz="700" b="1" dirty="0">
                  <a:solidFill>
                    <a:srgbClr val="003C78"/>
                  </a:solidFill>
                  <a:hlinkClick r:id="rId12">
                    <a:extLst>
                      <a:ext uri="{A12FA001-AC4F-418D-AE19-62706E023703}">
                        <ahyp:hlinkClr xmlns:ahyp="http://schemas.microsoft.com/office/drawing/2018/hyperlinkcolor" val="tx"/>
                      </a:ext>
                    </a:extLst>
                  </a:hlinkClick>
                </a:rPr>
                <a:t>www.zelenak.cz</a:t>
              </a:r>
              <a:endParaRPr lang="cs-CZ" b="1" dirty="0">
                <a:solidFill>
                  <a:srgbClr val="003C78"/>
                </a:solidFill>
              </a:endParaRPr>
            </a:p>
          </p:txBody>
        </p:sp>
      </p:grpSp>
    </p:spTree>
    <p:extLst>
      <p:ext uri="{BB962C8B-B14F-4D97-AF65-F5344CB8AC3E}">
        <p14:creationId xmlns:p14="http://schemas.microsoft.com/office/powerpoint/2010/main" val="3564210623"/>
      </p:ext>
    </p:extLst>
  </p:cSld>
  <p:clrMapOvr>
    <a:masterClrMapping/>
  </p:clrMapOvr>
</p:sld>
</file>

<file path=ppt/theme/theme1.xml><?xml version="1.0" encoding="utf-8"?>
<a:theme xmlns:a="http://schemas.openxmlformats.org/drawingml/2006/main" name="rozpracovano_NEW_CZT_ppt_template_16ku9_landofstories_19.6.">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2d4317-fb4d-4db0-a5c7-47ce91d9e985">
      <Terms xmlns="http://schemas.microsoft.com/office/infopath/2007/PartnerControls"/>
    </lcf76f155ced4ddcb4097134ff3c332f>
    <TaxCatchAll xmlns="84ef3b81-2e7b-492d-a2f5-5ab6809012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8B95E5B85C004E9C0330D0CD96F51D" ma:contentTypeVersion="18" ma:contentTypeDescription="Create a new document." ma:contentTypeScope="" ma:versionID="d8629e79c3bd84630dce79a899ce7a97">
  <xsd:schema xmlns:xsd="http://www.w3.org/2001/XMLSchema" xmlns:xs="http://www.w3.org/2001/XMLSchema" xmlns:p="http://schemas.microsoft.com/office/2006/metadata/properties" xmlns:ns2="84ef3b81-2e7b-492d-a2f5-5ab6809012f1" xmlns:ns3="ba2d4317-fb4d-4db0-a5c7-47ce91d9e985" targetNamespace="http://schemas.microsoft.com/office/2006/metadata/properties" ma:root="true" ma:fieldsID="823dc6d45d31b504ac1dc76b1d597c42" ns2:_="" ns3:_="">
    <xsd:import namespace="84ef3b81-2e7b-492d-a2f5-5ab6809012f1"/>
    <xsd:import namespace="ba2d4317-fb4d-4db0-a5c7-47ce91d9e98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Location"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f3b81-2e7b-492d-a2f5-5ab6809012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dbf8bb7-961e-467a-812d-e6d006eb0902}" ma:internalName="TaxCatchAll" ma:showField="CatchAllData" ma:web="84ef3b81-2e7b-492d-a2f5-5ab6809012f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2d4317-fb4d-4db0-a5c7-47ce91d9e9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e103a7e-7c6f-4637-b287-c1719d65385a"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78E42D-3EC5-421C-B6C7-9665F00ED5A7}">
  <ds:schemaRefs>
    <ds:schemaRef ds:uri="http://schemas.microsoft.com/office/2006/documentManagement/types"/>
    <ds:schemaRef ds:uri="http://purl.org/dc/elements/1.1/"/>
    <ds:schemaRef ds:uri="http://www.w3.org/XML/1998/namespace"/>
    <ds:schemaRef ds:uri="ba2d4317-fb4d-4db0-a5c7-47ce91d9e985"/>
    <ds:schemaRef ds:uri="http://purl.org/dc/terms/"/>
    <ds:schemaRef ds:uri="http://schemas.microsoft.com/office/infopath/2007/PartnerControls"/>
    <ds:schemaRef ds:uri="http://purl.org/dc/dcmitype/"/>
    <ds:schemaRef ds:uri="http://schemas.openxmlformats.org/package/2006/metadata/core-properties"/>
    <ds:schemaRef ds:uri="84ef3b81-2e7b-492d-a2f5-5ab6809012f1"/>
    <ds:schemaRef ds:uri="http://schemas.microsoft.com/office/2006/metadata/properties"/>
  </ds:schemaRefs>
</ds:datastoreItem>
</file>

<file path=customXml/itemProps2.xml><?xml version="1.0" encoding="utf-8"?>
<ds:datastoreItem xmlns:ds="http://schemas.openxmlformats.org/officeDocument/2006/customXml" ds:itemID="{9FF9A195-6B41-48BC-9299-AC6EAFDAA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ef3b81-2e7b-492d-a2f5-5ab6809012f1"/>
    <ds:schemaRef ds:uri="ba2d4317-fb4d-4db0-a5c7-47ce91d9e9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D20B2B-5067-4D52-A519-DA7482A9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Gastro_leden</Template>
  <TotalTime>1631</TotalTime>
  <Words>773</Words>
  <Application>Microsoft Office PowerPoint</Application>
  <PresentationFormat>Předvádění na obrazovce (16:9)</PresentationFormat>
  <Paragraphs>61</Paragraphs>
  <Slides>7</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vt:i4>
      </vt:variant>
    </vt:vector>
  </HeadingPairs>
  <TitlesOfParts>
    <vt:vector size="13" baseType="lpstr">
      <vt:lpstr>Arial</vt:lpstr>
      <vt:lpstr>Calibri</vt:lpstr>
      <vt:lpstr>Montserrat</vt:lpstr>
      <vt:lpstr>Roboto Condensed</vt:lpstr>
      <vt:lpstr>Tahoma</vt:lpstr>
      <vt:lpstr>rozpracovano_NEW_CZT_ppt_template_16ku9_landofstories_19.6.</vt:lpstr>
      <vt:lpstr>Inspirativní měsíčník Czech Convention Bureau</vt:lpstr>
      <vt:lpstr>Ústecký kraj</vt:lpstr>
      <vt:lpstr>Ústecký Mattoni running festival</vt:lpstr>
      <vt:lpstr>Velká letní cena Ústeckého kraje - dostihy</vt:lpstr>
      <vt:lpstr> Czech Truck Prix &amp; NASCAR</vt:lpstr>
      <vt:lpstr>Labe aréna Račice</vt:lpstr>
      <vt:lpstr>Tour de Zeleňák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Sportovní akce</dc:title>
  <dc:creator>Papoušková Monika</dc:creator>
  <cp:lastModifiedBy>Kubíčková Radana</cp:lastModifiedBy>
  <cp:revision>11</cp:revision>
  <dcterms:created xsi:type="dcterms:W3CDTF">2023-01-11T08:50:04Z</dcterms:created>
  <dcterms:modified xsi:type="dcterms:W3CDTF">2024-11-15T13:03:30Z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0x010100298B95E5B85C004E9C0330D0CD96F51D</vt:lpwstr>
  </property>
  <property fmtid="{D5CDD505-2E9C-101B-9397-08002B2CF9AE}" pid="3" name="MediaServiceImageTags">
    <vt:lpwstr/>
  </property>
</Properties>
</file>