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718" r:id="rId7"/>
    <p:sldId id="674" r:id="rId8"/>
    <p:sldId id="721" r:id="rId9"/>
    <p:sldId id="673" r:id="rId10"/>
    <p:sldId id="676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4A8AD-0727-43B0-B326-E4238F521DF6}" v="25" dt="2024-11-29T08:00:44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8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33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68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8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22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43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hyperlink" Target="https://castorrestaurant.cz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5.jpg"/><Relationship Id="rId10" Type="http://schemas.openxmlformats.org/officeDocument/2006/relationships/hyperlink" Target="https://www.ueichleru.cz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hyperlink" Target="http://www.restauracebeethoven.cz/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9.jpeg"/><Relationship Id="rId10" Type="http://schemas.openxmlformats.org/officeDocument/2006/relationships/hyperlink" Target="http://www.hotelkortus.cz/" TargetMode="External"/><Relationship Id="rId4" Type="http://schemas.openxmlformats.org/officeDocument/2006/relationships/image" Target="../media/image18.jp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openxmlformats.org/officeDocument/2006/relationships/hyperlink" Target="https://www.arrigo.cz/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convention.cz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9285" y="332967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TOP restaurace vhodné pro skupiny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TOP restaurace vhodné pro skupiny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Grill </a:t>
            </a:r>
            <a:r>
              <a:rPr lang="pl-PL" dirty="0" err="1">
                <a:latin typeface="Arial"/>
                <a:cs typeface="Arial"/>
              </a:rPr>
              <a:t>Restaurant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Castor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Luxusní restaurace v centru města Chomutova, v klidné lokalitě, v blízkosti velkého městského parku, kde si užijete kuchyni s krédem "vždy čerstvě a jednoduše":  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Restaurace patří ke komplexu hotelu Bobr, ale funguje samostatně pro skupiny, příchozí, oslavy a party. Nabízí jak vnitřní posezení, tak zahrádku. Velmi vkusný a moderní je i samotný interiér, který vás okouzlí hned na první pohled. Usadíte zde pohodlně 50 osob.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A na čem si pochutnáte? 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Na skvěle připravených steacích, domácích hamburgerech, svíčkové, ale třeba i na lanýžových kroketách jak delikatesní příloze. Kromě stálé nabídky A la </a:t>
            </a:r>
            <a:r>
              <a:rPr lang="cs-CZ" sz="900" dirty="0" err="1">
                <a:latin typeface="Arial"/>
                <a:cs typeface="Arial"/>
              </a:rPr>
              <a:t>carte</a:t>
            </a:r>
            <a:r>
              <a:rPr lang="cs-CZ" sz="900" dirty="0">
                <a:latin typeface="Arial"/>
                <a:cs typeface="Arial"/>
              </a:rPr>
              <a:t> a poledního menu nabízí restaurace i sezónní a speciální menu, výběrovou kávu nebo vína z Moravy. Pravidelně tu můžete zajít na </a:t>
            </a:r>
            <a:r>
              <a:rPr lang="cs-CZ" sz="900" dirty="0" err="1">
                <a:latin typeface="Arial"/>
                <a:cs typeface="Arial"/>
              </a:rPr>
              <a:t>brunch</a:t>
            </a:r>
            <a:r>
              <a:rPr lang="cs-CZ" sz="900" dirty="0">
                <a:latin typeface="Arial"/>
                <a:cs typeface="Arial"/>
              </a:rPr>
              <a:t>.</a:t>
            </a:r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r="26162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8" b="3688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Chomutov</a:t>
                  </a:r>
                  <a:endParaRPr lang="pl-PL" sz="700" b="1" dirty="0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www.castorrestaurant.cz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restaurace 60 osob 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komfortní posezení, wifi, klimatizace, zahrádka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5612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U </a:t>
            </a:r>
            <a:r>
              <a:rPr lang="pl-PL" dirty="0" err="1">
                <a:latin typeface="Arial"/>
                <a:cs typeface="Arial"/>
              </a:rPr>
              <a:t>Eichlerů</a:t>
            </a:r>
            <a:endParaRPr lang="cs-CZ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Splněný sen v prostorách, kde byste takovou restauraci nečekali. Kuchyni mají založenou na poctivosti, jednoduchosti a kvalitě. </a:t>
            </a:r>
            <a:endParaRPr lang="cs-CZ" sz="1000" b="1" dirty="0"/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Zkušenosti sbíral majitel a šéfkuchař v jedné osobě v restauracích jako je Café Imperial, Aureole, ale také na stážích v Alcronu nebo Palomě. Dále také působil jako šéfkuchař restaurací </a:t>
            </a:r>
            <a:r>
              <a:rPr lang="cs-CZ" sz="900" dirty="0" err="1">
                <a:latin typeface="Arial"/>
                <a:cs typeface="Arial"/>
              </a:rPr>
              <a:t>Pecr</a:t>
            </a:r>
            <a:r>
              <a:rPr lang="cs-CZ" sz="900" dirty="0">
                <a:latin typeface="Arial"/>
                <a:cs typeface="Arial"/>
              </a:rPr>
              <a:t> </a:t>
            </a:r>
            <a:r>
              <a:rPr lang="cs-CZ" sz="900" dirty="0" err="1">
                <a:latin typeface="Arial"/>
                <a:cs typeface="Arial"/>
              </a:rPr>
              <a:t>Well</a:t>
            </a:r>
            <a:r>
              <a:rPr lang="cs-CZ" sz="900" dirty="0">
                <a:latin typeface="Arial"/>
                <a:cs typeface="Arial"/>
              </a:rPr>
              <a:t> a </a:t>
            </a:r>
            <a:r>
              <a:rPr lang="cs-CZ" sz="900" dirty="0" err="1">
                <a:latin typeface="Arial"/>
                <a:cs typeface="Arial"/>
              </a:rPr>
              <a:t>Pecr</a:t>
            </a:r>
            <a:r>
              <a:rPr lang="cs-CZ" sz="900" dirty="0">
                <a:latin typeface="Arial"/>
                <a:cs typeface="Arial"/>
              </a:rPr>
              <a:t> </a:t>
            </a:r>
            <a:r>
              <a:rPr lang="cs-CZ" sz="900" dirty="0" err="1">
                <a:latin typeface="Arial"/>
                <a:cs typeface="Arial"/>
              </a:rPr>
              <a:t>Deep</a:t>
            </a:r>
            <a:r>
              <a:rPr lang="cs-CZ" sz="900" dirty="0">
                <a:latin typeface="Arial"/>
                <a:cs typeface="Arial"/>
              </a:rPr>
              <a:t> v Peci pod Sněžkou nebo golfovém resortu Resort </a:t>
            </a:r>
            <a:r>
              <a:rPr lang="cs-CZ" sz="900" dirty="0" err="1">
                <a:latin typeface="Arial"/>
                <a:cs typeface="Arial"/>
              </a:rPr>
              <a:t>Malevil</a:t>
            </a:r>
            <a:r>
              <a:rPr lang="cs-CZ" sz="900" dirty="0">
                <a:latin typeface="Arial"/>
                <a:cs typeface="Arial"/>
              </a:rPr>
              <a:t> v Jablonném v Podještědí.</a:t>
            </a:r>
            <a:endParaRPr lang="cs-CZ" sz="9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Restaurace nabízí denní menu, vynikající stálou nabídku, řadu speciálních menu. Mezi TOP patří jejich slepičí vývar - plná zeleniny s celou kuřecí paličkou.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Obsluhu tu najdete vždy příjemnou, milou a plnou elánu. Mezi služby patří cateringový servis pro akce, svatby a party.</a:t>
            </a:r>
            <a:endParaRPr lang="cs-CZ" sz="900" dirty="0"/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18124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5" b="1816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Ústí</a:t>
                  </a:r>
                  <a:r>
                    <a:rPr lang="pl-PL" sz="700" b="1" dirty="0">
                      <a:latin typeface="Arial"/>
                      <a:cs typeface="Arial"/>
                    </a:rPr>
                    <a:t> nad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Labem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www.ueichleru.cz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50–80 osob – restaurace a salonek pro 42 osob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 err="1">
                  <a:latin typeface="Arial"/>
                  <a:cs typeface="Arial"/>
                </a:rPr>
                <a:t>wifI</a:t>
              </a:r>
              <a:r>
                <a:rPr lang="cs-CZ" sz="700" b="1" dirty="0">
                  <a:latin typeface="Arial"/>
                  <a:cs typeface="Arial"/>
                </a:rPr>
                <a:t>, venkovní zahrádka, konferenční vybavení salonku - bezbariérový s vlastním vchodem a WC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03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Caffé </a:t>
            </a:r>
            <a:r>
              <a:rPr lang="pl-PL" dirty="0" err="1">
                <a:latin typeface="Arial"/>
                <a:cs typeface="Arial"/>
              </a:rPr>
              <a:t>Bethoven</a:t>
            </a:r>
            <a:r>
              <a:rPr lang="pl-PL" dirty="0">
                <a:latin typeface="Arial"/>
                <a:cs typeface="Arial"/>
              </a:rPr>
              <a:t> - Teplice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Restaurace s luxusní kavárnou v historickém centru Teplic je místo, kde si pochutnáte kdykoli se sem vypravíte. Atmosféra vám tu připomene dobu slavných hudebních skladatelů a vzácných lázeňských hostů.  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Restaurace nabízí denní menu, večerní posezení ve dvou i s přáteli a také širokou nabídku služeb. Zajistí vám romantickou večeři, firemní party, dortovou službu nebo koncert. Pravidelně se tu pořádají klavírní večery a hudební odpoledne.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V nabídce najdete speciální gastronomická menu dle sezónnosti nebo příležitostí, výběr z BIO čajů, výběrovou kávu nebo lázeňské pivo. Restaurace se nachází v Lázeňské uličce a patří do komplexu lázeňského domu Beethoven.</a:t>
            </a:r>
          </a:p>
          <a:p>
            <a:pPr algn="just"/>
            <a:endParaRPr lang="cs-CZ" sz="900" dirty="0">
              <a:latin typeface="Arial"/>
              <a:cs typeface="Arial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r="27471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r="27471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Teplice</a:t>
                  </a:r>
                  <a:endParaRPr lang="pl-PL" sz="700" b="1" dirty="0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www.restauracebeethoven.cz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restaurace – 40 osob, salonek / kavárna– 20 osob, bar – 10 osob, atrium 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firemní, party a svatební servis, konferenční vybavení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085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Kortus</a:t>
            </a:r>
            <a:r>
              <a:rPr lang="pl-PL" dirty="0">
                <a:latin typeface="Arial"/>
                <a:cs typeface="Arial"/>
              </a:rPr>
              <a:t> – v </a:t>
            </a:r>
            <a:r>
              <a:rPr lang="pl-PL" dirty="0" err="1">
                <a:latin typeface="Arial"/>
                <a:cs typeface="Arial"/>
              </a:rPr>
              <a:t>srdci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Českého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Švýcarska</a:t>
            </a:r>
            <a:endParaRPr lang="cs-CZ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Restaurace a hotel Kortus najdete ve Vysoké Lípě u Jetřichovic, přímo v srdci Národního parku České Švýcarsko. Patří k nejstarším místním sídlům a pro svůj přátelský, rodinný a domácí přístup si vás získá při první návštěvě. 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Hotel stojí na místě bývalého hostince s historií sahající až do roku 1860 a je ideálním výchozím bodem pro řadu oblíbených turistických cílů. V roce 2019 prošel objekt celkovou rekonstrukcí a funguje jako hotel s restaurací a zahradním posezením. Snídaně jsou tu servírovány ve stylové pekárně se stoletou historickou pecí.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V nabídce jídel najdete českou klasiku i zvěřinu v podobě jeleního guláše či králíka. Vegetariáni si pochutnají na </a:t>
            </a:r>
            <a:r>
              <a:rPr lang="cs-CZ" sz="900" dirty="0" err="1">
                <a:latin typeface="Arial"/>
                <a:cs typeface="Arial"/>
              </a:rPr>
              <a:t>haloumi</a:t>
            </a:r>
            <a:r>
              <a:rPr lang="cs-CZ" sz="900" dirty="0">
                <a:latin typeface="Arial"/>
                <a:cs typeface="Arial"/>
              </a:rPr>
              <a:t> burgeru. Delikatesní je jejich domácí borůvkový knedlík sypaný mákem. </a:t>
            </a:r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9899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6393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Vysoká</a:t>
                  </a:r>
                  <a:r>
                    <a:rPr lang="pl-PL" sz="700" b="1" dirty="0">
                      <a:latin typeface="Arial"/>
                      <a:cs typeface="Arial"/>
                    </a:rPr>
                    <a:t>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Lípa</a:t>
                  </a:r>
                  <a:r>
                    <a:rPr lang="pl-PL" sz="700" b="1" dirty="0">
                      <a:latin typeface="Arial"/>
                      <a:cs typeface="Arial"/>
                    </a:rPr>
                    <a:t> -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Jetřichovice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www.hotelkortus.cz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50 osob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klimatizace, </a:t>
              </a:r>
              <a:r>
                <a:rPr lang="cs-CZ" sz="700" b="1" dirty="0" err="1">
                  <a:latin typeface="Arial"/>
                  <a:cs typeface="Arial"/>
                </a:rPr>
                <a:t>wifI</a:t>
              </a:r>
              <a:r>
                <a:rPr lang="cs-CZ" sz="700" b="1" dirty="0">
                  <a:latin typeface="Arial"/>
                  <a:cs typeface="Arial"/>
                </a:rPr>
                <a:t>, venkovní zahrádka, hotelové ubytování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7176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Arrigo</a:t>
            </a:r>
            <a:endParaRPr lang="cs-CZ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Historie restaurace a její sláva sahá do konce 19. století, kdy byla ze selského stavení přestavěna na výletní restauraci. Patří k místům s nezapomenutelnými výhledy i atmosférou.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 err="1">
                <a:latin typeface="Arial"/>
                <a:cs typeface="Arial"/>
              </a:rPr>
              <a:t>Arrigo</a:t>
            </a:r>
            <a:r>
              <a:rPr lang="cs-CZ" sz="900" dirty="0">
                <a:latin typeface="Arial"/>
                <a:cs typeface="Arial"/>
              </a:rPr>
              <a:t> je místo, kde se moderní střetává s tradičním, zdravé s výjimečným a jídlo se tu mění v zážitek. Znamenitě chutná, voní, krásně vypadá a je vždy bezchybně naservírované. </a:t>
            </a:r>
            <a:endParaRPr lang="cs-CZ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Kromě restaurace tu najdete i řemeslný obchůdek se spoustou domácích výrobků, zdravých a farmářských produktů včetně denně čerstvě upečeného pečiva.</a:t>
            </a:r>
            <a:endParaRPr lang="cs-CZ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Vyrazit do </a:t>
            </a:r>
            <a:r>
              <a:rPr lang="cs-CZ" sz="900" dirty="0" err="1">
                <a:latin typeface="Arial"/>
                <a:cs typeface="Arial"/>
              </a:rPr>
              <a:t>Arriga</a:t>
            </a:r>
            <a:r>
              <a:rPr lang="cs-CZ" sz="900" dirty="0">
                <a:latin typeface="Arial"/>
                <a:cs typeface="Arial"/>
              </a:rPr>
              <a:t> se vyplatí i na snídani. Denně od půl 8 si tu můžete dát FIT snídani, snídani z farmářských vajec, domácí vafle nebo libové párečky. </a:t>
            </a:r>
            <a:endParaRPr lang="cs-CZ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Milovníci sladkého a kávy si tu také dopřejí výjimečný zážitek. Dezerty mají v </a:t>
            </a:r>
            <a:r>
              <a:rPr lang="cs-CZ" sz="900" dirty="0" err="1">
                <a:latin typeface="Arial"/>
                <a:cs typeface="Arial"/>
              </a:rPr>
              <a:t>Arrigu</a:t>
            </a:r>
            <a:r>
              <a:rPr lang="cs-CZ" sz="900" dirty="0">
                <a:latin typeface="Arial"/>
                <a:cs typeface="Arial"/>
              </a:rPr>
              <a:t> pouze vlastní domácí. Obzvláště skvostná je řemeslná zmrzlina klasických i netradičních chutí včetně veganské.</a:t>
            </a:r>
            <a:endParaRPr lang="cs-CZ" dirty="0">
              <a:latin typeface="Arial"/>
              <a:cs typeface="Arial"/>
            </a:endParaRPr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10295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r="908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Děčín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www.arrigo.cz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50–100 osob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prostorné parkoviště, Wi-Fi, venkovní zahrádka, ubytování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93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/>
                <a:cs typeface="Arial"/>
              </a:rPr>
              <a:t>Příští měsíc se můžete těšit na tipy na romantické </a:t>
            </a:r>
            <a:r>
              <a:rPr lang="cs-CZ" sz="2000" dirty="0" err="1">
                <a:latin typeface="Arial"/>
                <a:cs typeface="Arial"/>
              </a:rPr>
              <a:t>venues</a:t>
            </a:r>
            <a:r>
              <a:rPr lang="cs-CZ" sz="2000" dirty="0">
                <a:latin typeface="Arial"/>
                <a:cs typeface="Arial"/>
              </a:rPr>
              <a:t>!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B95E5B85C004E9C0330D0CD96F51D" ma:contentTypeVersion="18" ma:contentTypeDescription="Vytvoří nový dokument" ma:contentTypeScope="" ma:versionID="d6e0740218b4275bfe6e8306d028561e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583edc9d020c246ccaaefc25f5cb8ebb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Props1.xml><?xml version="1.0" encoding="utf-8"?>
<ds:datastoreItem xmlns:ds="http://schemas.openxmlformats.org/officeDocument/2006/customXml" ds:itemID="{8D54E2A9-2E0E-4098-A5D7-D984E0A38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8E42D-3EC5-421C-B6C7-9665F00ED5A7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84ef3b81-2e7b-492d-a2f5-5ab6809012f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a2d4317-fb4d-4db0-a5c7-47ce91d9e98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159</TotalTime>
  <Words>853</Words>
  <Application>Microsoft Office PowerPoint</Application>
  <PresentationFormat>Předvádění na obrazovce (16:9)</PresentationFormat>
  <Paragraphs>67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rozpracovano_NEW_CZT_ppt_template_16ku9_landofstories_19.6.</vt:lpstr>
      <vt:lpstr>Inspirativní měsíčník Czech Convention Bureau</vt:lpstr>
      <vt:lpstr>Ústecký kraj</vt:lpstr>
      <vt:lpstr>Grill Restaurant Castor</vt:lpstr>
      <vt:lpstr>U Eichlerů</vt:lpstr>
      <vt:lpstr>Caffé Bethoven - Teplice</vt:lpstr>
      <vt:lpstr>Kortus – v srdci Českého Švýcarska</vt:lpstr>
      <vt:lpstr>Arrigo</vt:lpstr>
      <vt:lpstr>Příští měsíc se můžete těšit na tipy na romantické venues!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restaurace</dc:title>
  <dc:creator>Papoušková Monika</dc:creator>
  <cp:lastModifiedBy>Kubíčková Radana</cp:lastModifiedBy>
  <cp:revision>8</cp:revision>
  <dcterms:created xsi:type="dcterms:W3CDTF">2023-01-11T08:50:04Z</dcterms:created>
  <dcterms:modified xsi:type="dcterms:W3CDTF">2025-01-28T10:39:12Z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